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1110" r:id="rId5"/>
    <p:sldId id="1260" r:id="rId6"/>
    <p:sldId id="1263" r:id="rId7"/>
    <p:sldId id="1265" r:id="rId8"/>
    <p:sldId id="1254" r:id="rId9"/>
    <p:sldId id="1259" r:id="rId10"/>
    <p:sldId id="1247" r:id="rId11"/>
    <p:sldId id="1256" r:id="rId12"/>
    <p:sldId id="1266" r:id="rId13"/>
    <p:sldId id="1252" r:id="rId14"/>
    <p:sldId id="1255" r:id="rId15"/>
    <p:sldId id="1257" r:id="rId16"/>
    <p:sldId id="1261" r:id="rId17"/>
    <p:sldId id="1250" r:id="rId18"/>
    <p:sldId id="1248" r:id="rId19"/>
    <p:sldId id="1249" r:id="rId20"/>
  </p:sldIdLst>
  <p:sldSz cx="13439775" cy="7559675"/>
  <p:notesSz cx="6858000" cy="9144000"/>
  <p:defaultTextStyle>
    <a:defPPr>
      <a:defRPr lang="pt-BR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0CB36D-24F1-8BDA-8BF1-31036EE1AB1B}" name="Lucas de Souza Khenayfis" initials="LdSK" userId="S::lkhenayfis@ons.org.br::bf575895-b907-4908-b36b-f46df510b9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E4F"/>
    <a:srgbClr val="693FB6"/>
    <a:srgbClr val="CB1A68"/>
    <a:srgbClr val="FF4319"/>
    <a:srgbClr val="FF9E11"/>
    <a:srgbClr val="FFD04A"/>
    <a:srgbClr val="F1F6FA"/>
    <a:srgbClr val="FF9900"/>
    <a:srgbClr val="F08115"/>
    <a:srgbClr val="F5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EA501-F0E6-4F6F-8974-B7F8EE56AB92}" v="2" dt="2025-07-04T21:08:06.046"/>
    <p1510:client id="{6E041AA8-5A59-E8D1-7884-DBADBAC75F68}" v="2" dt="2025-07-04T13:03:27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1892" y="-7158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derico Gonçalves Viana" userId="0edef553-756a-4382-88dd-78dd73727168" providerId="ADAL" clId="{CCC28A99-C639-46DD-92F7-7FCE57511AA1}"/>
    <pc:docChg chg="undo custSel modSld sldOrd">
      <pc:chgData name="Frederico Gonçalves Viana" userId="0edef553-756a-4382-88dd-78dd73727168" providerId="ADAL" clId="{CCC28A99-C639-46DD-92F7-7FCE57511AA1}" dt="2024-12-02T18:17:09.178" v="468" actId="20577"/>
      <pc:docMkLst>
        <pc:docMk/>
      </pc:docMkLst>
      <pc:sldChg chg="addSp modSp mod">
        <pc:chgData name="Frederico Gonçalves Viana" userId="0edef553-756a-4382-88dd-78dd73727168" providerId="ADAL" clId="{CCC28A99-C639-46DD-92F7-7FCE57511AA1}" dt="2024-12-02T16:27:36.705" v="324" actId="255"/>
        <pc:sldMkLst>
          <pc:docMk/>
          <pc:sldMk cId="1537163838" sldId="1248"/>
        </pc:sldMkLst>
        <pc:spChg chg="add mod">
          <ac:chgData name="Frederico Gonçalves Viana" userId="0edef553-756a-4382-88dd-78dd73727168" providerId="ADAL" clId="{CCC28A99-C639-46DD-92F7-7FCE57511AA1}" dt="2024-12-02T16:26:04.958" v="310" actId="1076"/>
          <ac:spMkLst>
            <pc:docMk/>
            <pc:sldMk cId="1537163838" sldId="1248"/>
            <ac:spMk id="3" creationId="{E934F701-B727-8BDC-5BF5-33FFA4DBE434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21" creationId="{30D0EFDF-2BCB-1F2C-1054-9018F58E2256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22" creationId="{C2F6E016-1A93-8586-9F73-65BE8D86AF9D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26" creationId="{8D58832E-1F84-8947-68F9-35A62463117B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30" creationId="{6E10BF19-9D80-8639-0146-B6650C5237D1}"/>
          </ac:spMkLst>
        </pc:spChg>
        <pc:spChg chg="mod">
          <ac:chgData name="Frederico Gonçalves Viana" userId="0edef553-756a-4382-88dd-78dd73727168" providerId="ADAL" clId="{CCC28A99-C639-46DD-92F7-7FCE57511AA1}" dt="2024-12-02T16:26:30.334" v="316" actId="20577"/>
          <ac:spMkLst>
            <pc:docMk/>
            <pc:sldMk cId="1537163838" sldId="1248"/>
            <ac:spMk id="36" creationId="{4A5B8332-A4BC-EDDD-524D-14814CBE20E0}"/>
          </ac:spMkLst>
        </pc:spChg>
        <pc:spChg chg="mod">
          <ac:chgData name="Frederico Gonçalves Viana" userId="0edef553-756a-4382-88dd-78dd73727168" providerId="ADAL" clId="{CCC28A99-C639-46DD-92F7-7FCE57511AA1}" dt="2024-12-02T16:26:40.437" v="318" actId="255"/>
          <ac:spMkLst>
            <pc:docMk/>
            <pc:sldMk cId="1537163838" sldId="1248"/>
            <ac:spMk id="40" creationId="{A065D6E6-2308-D79B-359A-CDACAEEFB131}"/>
          </ac:spMkLst>
        </pc:spChg>
        <pc:spChg chg="mod">
          <ac:chgData name="Frederico Gonçalves Viana" userId="0edef553-756a-4382-88dd-78dd73727168" providerId="ADAL" clId="{CCC28A99-C639-46DD-92F7-7FCE57511AA1}" dt="2024-12-02T16:26:51.070" v="320" actId="255"/>
          <ac:spMkLst>
            <pc:docMk/>
            <pc:sldMk cId="1537163838" sldId="1248"/>
            <ac:spMk id="43" creationId="{591307E3-321C-4CFA-53B0-F58BEF8D2420}"/>
          </ac:spMkLst>
        </pc:spChg>
        <pc:spChg chg="mod">
          <ac:chgData name="Frederico Gonçalves Viana" userId="0edef553-756a-4382-88dd-78dd73727168" providerId="ADAL" clId="{CCC28A99-C639-46DD-92F7-7FCE57511AA1}" dt="2024-12-02T16:27:05.136" v="322" actId="255"/>
          <ac:spMkLst>
            <pc:docMk/>
            <pc:sldMk cId="1537163838" sldId="1248"/>
            <ac:spMk id="46" creationId="{403721AC-7120-79C4-2331-B03AAD0D39D5}"/>
          </ac:spMkLst>
        </pc:spChg>
        <pc:spChg chg="mod">
          <ac:chgData name="Frederico Gonçalves Viana" userId="0edef553-756a-4382-88dd-78dd73727168" providerId="ADAL" clId="{CCC28A99-C639-46DD-92F7-7FCE57511AA1}" dt="2024-12-02T16:27:36.705" v="324" actId="255"/>
          <ac:spMkLst>
            <pc:docMk/>
            <pc:sldMk cId="1537163838" sldId="1248"/>
            <ac:spMk id="49" creationId="{DF48818E-DA03-F915-47B3-5E1B877B04ED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51" creationId="{FC9B0D89-1E9A-990A-F428-FFA610AA8BFB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52" creationId="{6E73EDF8-5E1E-25C4-D47F-B79C1B2F3BC5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53" creationId="{49C76C1B-073A-5E0A-767B-C4B441867BF9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54" creationId="{0282DF08-CF20-C21A-F0C4-0DC10D62B810}"/>
          </ac:spMkLst>
        </pc:spChg>
        <pc:spChg chg="mod">
          <ac:chgData name="Frederico Gonçalves Viana" userId="0edef553-756a-4382-88dd-78dd73727168" providerId="ADAL" clId="{CCC28A99-C639-46DD-92F7-7FCE57511AA1}" dt="2024-12-02T16:26:17.077" v="314" actId="1076"/>
          <ac:spMkLst>
            <pc:docMk/>
            <pc:sldMk cId="1537163838" sldId="1248"/>
            <ac:spMk id="55" creationId="{5794E7CD-E1C1-983D-4C9E-479A159F0FAA}"/>
          </ac:spMkLst>
        </pc:s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34" creationId="{D4A9A57B-CF5C-A5AF-AAE7-72B71209029F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35" creationId="{5C38728C-146C-DDCA-956F-56209C09EE23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38" creationId="{30E4EF86-404F-E153-3C14-5C80FB4EDD2C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39" creationId="{86DE2BB5-1A9A-C536-8290-1DDFD324E201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42" creationId="{04F0252A-ED37-0CB7-0B19-A06D35A4EB18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45" creationId="{C6CD428C-B4CC-49EE-64AD-97B66CD18D92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48" creationId="{A28F5828-DCCD-4B18-7418-8A071D11A4FF}"/>
          </ac:grpSpMkLst>
        </pc:grpChg>
        <pc:grpChg chg="mod">
          <ac:chgData name="Frederico Gonçalves Viana" userId="0edef553-756a-4382-88dd-78dd73727168" providerId="ADAL" clId="{CCC28A99-C639-46DD-92F7-7FCE57511AA1}" dt="2024-12-02T16:26:17.077" v="314" actId="1076"/>
          <ac:grpSpMkLst>
            <pc:docMk/>
            <pc:sldMk cId="1537163838" sldId="1248"/>
            <ac:grpSpMk id="59" creationId="{752C6130-06AD-F71D-0E49-4B83EBEBB9AA}"/>
          </ac:grpSpMkLst>
        </pc:grpChg>
        <pc:picChg chg="mod">
          <ac:chgData name="Frederico Gonçalves Viana" userId="0edef553-756a-4382-88dd-78dd73727168" providerId="ADAL" clId="{CCC28A99-C639-46DD-92F7-7FCE57511AA1}" dt="2024-12-02T16:25:10.058" v="266" actId="1076"/>
          <ac:picMkLst>
            <pc:docMk/>
            <pc:sldMk cId="1537163838" sldId="1248"/>
            <ac:picMk id="4098" creationId="{414BE631-428B-1476-7613-46FBA5A700C3}"/>
          </ac:picMkLst>
        </pc:pic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15" creationId="{B594D345-B9F8-7CEB-B920-EFE431F80375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16" creationId="{CC4039A0-D66B-77E5-A7E3-BB79B9835417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20" creationId="{CE54A19C-4624-23D6-DE94-53CCB916420F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23" creationId="{2C871EA1-BD0A-CF59-6F28-E844D8B2EB65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24" creationId="{E882E5FF-6573-FE7A-D5FB-1C89F93DB1CD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25" creationId="{2719868C-64C0-D246-C89F-B1C53BFBE651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28" creationId="{FDA377F7-0C0A-6BD6-E448-B2405BC6BC21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37" creationId="{76948123-9FA4-7971-7E27-4E18F4F3C278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41" creationId="{37C73DF2-CACE-D61C-BA22-3F665A688A74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44" creationId="{61AB8E00-209C-2054-E384-79070664D697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47" creationId="{93F3A68A-65C8-6402-6DA0-177A9D321569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50" creationId="{2994523D-F96B-01DD-4AC5-7634F151F6A8}"/>
          </ac:cxnSpMkLst>
        </pc:cxnChg>
        <pc:cxnChg chg="mod">
          <ac:chgData name="Frederico Gonçalves Viana" userId="0edef553-756a-4382-88dd-78dd73727168" providerId="ADAL" clId="{CCC28A99-C639-46DD-92F7-7FCE57511AA1}" dt="2024-12-02T16:26:17.077" v="314" actId="1076"/>
          <ac:cxnSpMkLst>
            <pc:docMk/>
            <pc:sldMk cId="1537163838" sldId="1248"/>
            <ac:cxnSpMk id="57" creationId="{788D762D-7006-6C03-1BC1-C5F5EDAEEA4C}"/>
          </ac:cxnSpMkLst>
        </pc:cxnChg>
      </pc:sldChg>
      <pc:sldChg chg="addSp delSp modSp mod">
        <pc:chgData name="Frederico Gonçalves Viana" userId="0edef553-756a-4382-88dd-78dd73727168" providerId="ADAL" clId="{CCC28A99-C639-46DD-92F7-7FCE57511AA1}" dt="2024-12-02T16:12:48.204" v="96" actId="14100"/>
        <pc:sldMkLst>
          <pc:docMk/>
          <pc:sldMk cId="3670953516" sldId="1252"/>
        </pc:sldMkLst>
        <pc:spChg chg="mod">
          <ac:chgData name="Frederico Gonçalves Viana" userId="0edef553-756a-4382-88dd-78dd73727168" providerId="ADAL" clId="{CCC28A99-C639-46DD-92F7-7FCE57511AA1}" dt="2024-12-02T16:09:38.151" v="15" actId="1076"/>
          <ac:spMkLst>
            <pc:docMk/>
            <pc:sldMk cId="3670953516" sldId="1252"/>
            <ac:spMk id="2" creationId="{93E0DB69-88EC-3A18-6CA1-53571978A145}"/>
          </ac:spMkLst>
        </pc:spChg>
        <pc:spChg chg="add mod">
          <ac:chgData name="Frederico Gonçalves Viana" userId="0edef553-756a-4382-88dd-78dd73727168" providerId="ADAL" clId="{CCC28A99-C639-46DD-92F7-7FCE57511AA1}" dt="2024-12-02T16:12:48.204" v="96" actId="14100"/>
          <ac:spMkLst>
            <pc:docMk/>
            <pc:sldMk cId="3670953516" sldId="1252"/>
            <ac:spMk id="3" creationId="{63822C12-F331-F526-B5EE-299078E6F099}"/>
          </ac:spMkLst>
        </pc:spChg>
        <pc:spChg chg="del">
          <ac:chgData name="Frederico Gonçalves Viana" userId="0edef553-756a-4382-88dd-78dd73727168" providerId="ADAL" clId="{CCC28A99-C639-46DD-92F7-7FCE57511AA1}" dt="2024-12-02T16:09:45.817" v="19" actId="478"/>
          <ac:spMkLst>
            <pc:docMk/>
            <pc:sldMk cId="3670953516" sldId="1252"/>
            <ac:spMk id="8" creationId="{E67A8F21-D4B8-9ACA-297E-16F763DFE268}"/>
          </ac:spMkLst>
        </pc:spChg>
        <pc:spChg chg="del mod">
          <ac:chgData name="Frederico Gonçalves Viana" userId="0edef553-756a-4382-88dd-78dd73727168" providerId="ADAL" clId="{CCC28A99-C639-46DD-92F7-7FCE57511AA1}" dt="2024-12-02T16:12:41.536" v="94" actId="478"/>
          <ac:spMkLst>
            <pc:docMk/>
            <pc:sldMk cId="3670953516" sldId="1252"/>
            <ac:spMk id="13" creationId="{EC2ED441-190B-3A38-8541-6F4CFC06E85A}"/>
          </ac:spMkLst>
        </pc:spChg>
        <pc:picChg chg="mod">
          <ac:chgData name="Frederico Gonçalves Viana" userId="0edef553-756a-4382-88dd-78dd73727168" providerId="ADAL" clId="{CCC28A99-C639-46DD-92F7-7FCE57511AA1}" dt="2024-12-02T16:12:43.864" v="95" actId="1076"/>
          <ac:picMkLst>
            <pc:docMk/>
            <pc:sldMk cId="3670953516" sldId="1252"/>
            <ac:picMk id="6" creationId="{6363E851-82B1-10D2-1876-876206036677}"/>
          </ac:picMkLst>
        </pc:picChg>
        <pc:picChg chg="del mod">
          <ac:chgData name="Frederico Gonçalves Viana" userId="0edef553-756a-4382-88dd-78dd73727168" providerId="ADAL" clId="{CCC28A99-C639-46DD-92F7-7FCE57511AA1}" dt="2024-12-02T16:09:44.201" v="18" actId="478"/>
          <ac:picMkLst>
            <pc:docMk/>
            <pc:sldMk cId="3670953516" sldId="1252"/>
            <ac:picMk id="12" creationId="{D0C1BAB6-0290-FA28-064C-F60B88AEB82A}"/>
          </ac:picMkLst>
        </pc:picChg>
        <pc:picChg chg="del mod">
          <ac:chgData name="Frederico Gonçalves Viana" userId="0edef553-756a-4382-88dd-78dd73727168" providerId="ADAL" clId="{CCC28A99-C639-46DD-92F7-7FCE57511AA1}" dt="2024-12-02T16:12:38.848" v="91" actId="478"/>
          <ac:picMkLst>
            <pc:docMk/>
            <pc:sldMk cId="3670953516" sldId="1252"/>
            <ac:picMk id="15" creationId="{4C727907-504B-F8D2-BCC4-052DF20344A5}"/>
          </ac:picMkLst>
        </pc:picChg>
      </pc:sldChg>
      <pc:sldChg chg="addSp delSp modSp mod">
        <pc:chgData name="Frederico Gonçalves Viana" userId="0edef553-756a-4382-88dd-78dd73727168" providerId="ADAL" clId="{CCC28A99-C639-46DD-92F7-7FCE57511AA1}" dt="2024-12-02T16:56:28.536" v="458" actId="20577"/>
        <pc:sldMkLst>
          <pc:docMk/>
          <pc:sldMk cId="3330131593" sldId="1255"/>
        </pc:sldMkLst>
        <pc:spChg chg="add mod">
          <ac:chgData name="Frederico Gonçalves Viana" userId="0edef553-756a-4382-88dd-78dd73727168" providerId="ADAL" clId="{CCC28A99-C639-46DD-92F7-7FCE57511AA1}" dt="2024-12-02T16:17:44.008" v="186" actId="6549"/>
          <ac:spMkLst>
            <pc:docMk/>
            <pc:sldMk cId="3330131593" sldId="1255"/>
            <ac:spMk id="2" creationId="{61BC13B7-E3B7-7418-8C92-08220836E15A}"/>
          </ac:spMkLst>
        </pc:spChg>
        <pc:spChg chg="mod">
          <ac:chgData name="Frederico Gonçalves Viana" userId="0edef553-756a-4382-88dd-78dd73727168" providerId="ADAL" clId="{CCC28A99-C639-46DD-92F7-7FCE57511AA1}" dt="2024-12-02T16:17:18.949" v="183" actId="1076"/>
          <ac:spMkLst>
            <pc:docMk/>
            <pc:sldMk cId="3330131593" sldId="1255"/>
            <ac:spMk id="3" creationId="{692A97E6-96EC-5A93-ED7C-5BA5A90A8DEB}"/>
          </ac:spMkLst>
        </pc:spChg>
        <pc:spChg chg="del">
          <ac:chgData name="Frederico Gonçalves Viana" userId="0edef553-756a-4382-88dd-78dd73727168" providerId="ADAL" clId="{CCC28A99-C639-46DD-92F7-7FCE57511AA1}" dt="2024-12-02T16:17:13.101" v="182" actId="478"/>
          <ac:spMkLst>
            <pc:docMk/>
            <pc:sldMk cId="3330131593" sldId="1255"/>
            <ac:spMk id="4" creationId="{B7B837D3-4023-4711-AC99-4EEE7A18BFCD}"/>
          </ac:spMkLst>
        </pc:spChg>
        <pc:spChg chg="del">
          <ac:chgData name="Frederico Gonçalves Viana" userId="0edef553-756a-4382-88dd-78dd73727168" providerId="ADAL" clId="{CCC28A99-C639-46DD-92F7-7FCE57511AA1}" dt="2024-12-02T16:13:25.770" v="105" actId="478"/>
          <ac:spMkLst>
            <pc:docMk/>
            <pc:sldMk cId="3330131593" sldId="1255"/>
            <ac:spMk id="8" creationId="{E67A8F21-D4B8-9ACA-297E-16F763DFE268}"/>
          </ac:spMkLst>
        </pc:spChg>
        <pc:spChg chg="mod">
          <ac:chgData name="Frederico Gonçalves Viana" userId="0edef553-756a-4382-88dd-78dd73727168" providerId="ADAL" clId="{CCC28A99-C639-46DD-92F7-7FCE57511AA1}" dt="2024-12-02T16:56:28.536" v="458" actId="20577"/>
          <ac:spMkLst>
            <pc:docMk/>
            <pc:sldMk cId="3330131593" sldId="1255"/>
            <ac:spMk id="13" creationId="{04ABA1D0-8575-9456-D02B-353FDC26501D}"/>
          </ac:spMkLst>
        </pc:spChg>
        <pc:picChg chg="mod">
          <ac:chgData name="Frederico Gonçalves Viana" userId="0edef553-756a-4382-88dd-78dd73727168" providerId="ADAL" clId="{CCC28A99-C639-46DD-92F7-7FCE57511AA1}" dt="2024-12-02T16:13:15.613" v="101" actId="1076"/>
          <ac:picMkLst>
            <pc:docMk/>
            <pc:sldMk cId="3330131593" sldId="1255"/>
            <ac:picMk id="6" creationId="{6363E851-82B1-10D2-1876-876206036677}"/>
          </ac:picMkLst>
        </pc:picChg>
        <pc:picChg chg="mod">
          <ac:chgData name="Frederico Gonçalves Viana" userId="0edef553-756a-4382-88dd-78dd73727168" providerId="ADAL" clId="{CCC28A99-C639-46DD-92F7-7FCE57511AA1}" dt="2024-12-02T16:13:24.426" v="104" actId="1076"/>
          <ac:picMkLst>
            <pc:docMk/>
            <pc:sldMk cId="3330131593" sldId="1255"/>
            <ac:picMk id="12" creationId="{D0C1BAB6-0290-FA28-064C-F60B88AEB82A}"/>
          </ac:picMkLst>
        </pc:picChg>
      </pc:sldChg>
      <pc:sldChg chg="addSp delSp modSp mod ord">
        <pc:chgData name="Frederico Gonçalves Viana" userId="0edef553-756a-4382-88dd-78dd73727168" providerId="ADAL" clId="{CCC28A99-C639-46DD-92F7-7FCE57511AA1}" dt="2024-12-02T16:18:03.814" v="196" actId="20577"/>
        <pc:sldMkLst>
          <pc:docMk/>
          <pc:sldMk cId="3645322468" sldId="1257"/>
        </pc:sldMkLst>
        <pc:spChg chg="del">
          <ac:chgData name="Frederico Gonçalves Viana" userId="0edef553-756a-4382-88dd-78dd73727168" providerId="ADAL" clId="{CCC28A99-C639-46DD-92F7-7FCE57511AA1}" dt="2024-12-02T16:15:32.303" v="149" actId="478"/>
          <ac:spMkLst>
            <pc:docMk/>
            <pc:sldMk cId="3645322468" sldId="1257"/>
            <ac:spMk id="2" creationId="{2FE37CE1-9897-DC6D-C056-5E686FB903D0}"/>
          </ac:spMkLst>
        </pc:spChg>
        <pc:spChg chg="mod">
          <ac:chgData name="Frederico Gonçalves Viana" userId="0edef553-756a-4382-88dd-78dd73727168" providerId="ADAL" clId="{CCC28A99-C639-46DD-92F7-7FCE57511AA1}" dt="2024-12-02T16:17:22.794" v="184" actId="1076"/>
          <ac:spMkLst>
            <pc:docMk/>
            <pc:sldMk cId="3645322468" sldId="1257"/>
            <ac:spMk id="3" creationId="{692A97E6-96EC-5A93-ED7C-5BA5A90A8DEB}"/>
          </ac:spMkLst>
        </pc:spChg>
        <pc:spChg chg="del">
          <ac:chgData name="Frederico Gonçalves Viana" userId="0edef553-756a-4382-88dd-78dd73727168" providerId="ADAL" clId="{CCC28A99-C639-46DD-92F7-7FCE57511AA1}" dt="2024-12-02T16:17:01.235" v="179" actId="478"/>
          <ac:spMkLst>
            <pc:docMk/>
            <pc:sldMk cId="3645322468" sldId="1257"/>
            <ac:spMk id="4" creationId="{B7B837D3-4023-4711-AC99-4EEE7A18BFCD}"/>
          </ac:spMkLst>
        </pc:spChg>
        <pc:spChg chg="add mod">
          <ac:chgData name="Frederico Gonçalves Viana" userId="0edef553-756a-4382-88dd-78dd73727168" providerId="ADAL" clId="{CCC28A99-C639-46DD-92F7-7FCE57511AA1}" dt="2024-12-02T16:18:03.814" v="196" actId="20577"/>
          <ac:spMkLst>
            <pc:docMk/>
            <pc:sldMk cId="3645322468" sldId="1257"/>
            <ac:spMk id="7" creationId="{41B8E525-4913-78E3-4F28-A9CA59404771}"/>
          </ac:spMkLst>
        </pc:spChg>
        <pc:spChg chg="del mod">
          <ac:chgData name="Frederico Gonçalves Viana" userId="0edef553-756a-4382-88dd-78dd73727168" providerId="ADAL" clId="{CCC28A99-C639-46DD-92F7-7FCE57511AA1}" dt="2024-12-02T16:15:28.911" v="147" actId="478"/>
          <ac:spMkLst>
            <pc:docMk/>
            <pc:sldMk cId="3645322468" sldId="1257"/>
            <ac:spMk id="8" creationId="{E67A8F21-D4B8-9ACA-297E-16F763DFE268}"/>
          </ac:spMkLst>
        </pc:spChg>
        <pc:spChg chg="del mod">
          <ac:chgData name="Frederico Gonçalves Viana" userId="0edef553-756a-4382-88dd-78dd73727168" providerId="ADAL" clId="{CCC28A99-C639-46DD-92F7-7FCE57511AA1}" dt="2024-12-02T16:15:16.247" v="140" actId="478"/>
          <ac:spMkLst>
            <pc:docMk/>
            <pc:sldMk cId="3645322468" sldId="1257"/>
            <ac:spMk id="13" creationId="{EC2ED441-190B-3A38-8541-6F4CFC06E85A}"/>
          </ac:spMkLst>
        </pc:spChg>
        <pc:picChg chg="mod">
          <ac:chgData name="Frederico Gonçalves Viana" userId="0edef553-756a-4382-88dd-78dd73727168" providerId="ADAL" clId="{CCC28A99-C639-46DD-92F7-7FCE57511AA1}" dt="2024-12-02T16:15:21.068" v="142" actId="1076"/>
          <ac:picMkLst>
            <pc:docMk/>
            <pc:sldMk cId="3645322468" sldId="1257"/>
            <ac:picMk id="6" creationId="{6363E851-82B1-10D2-1876-876206036677}"/>
          </ac:picMkLst>
        </pc:picChg>
        <pc:picChg chg="del mod">
          <ac:chgData name="Frederico Gonçalves Viana" userId="0edef553-756a-4382-88dd-78dd73727168" providerId="ADAL" clId="{CCC28A99-C639-46DD-92F7-7FCE57511AA1}" dt="2024-12-02T16:15:26.898" v="145" actId="478"/>
          <ac:picMkLst>
            <pc:docMk/>
            <pc:sldMk cId="3645322468" sldId="1257"/>
            <ac:picMk id="12" creationId="{D0C1BAB6-0290-FA28-064C-F60B88AEB82A}"/>
          </ac:picMkLst>
        </pc:picChg>
        <pc:picChg chg="mod">
          <ac:chgData name="Frederico Gonçalves Viana" userId="0edef553-756a-4382-88dd-78dd73727168" providerId="ADAL" clId="{CCC28A99-C639-46DD-92F7-7FCE57511AA1}" dt="2024-12-02T16:17:27.103" v="185" actId="1076"/>
          <ac:picMkLst>
            <pc:docMk/>
            <pc:sldMk cId="3645322468" sldId="1257"/>
            <ac:picMk id="15" creationId="{4C727907-504B-F8D2-BCC4-052DF20344A5}"/>
          </ac:picMkLst>
        </pc:picChg>
      </pc:sldChg>
      <pc:sldChg chg="mod modShow">
        <pc:chgData name="Frederico Gonçalves Viana" userId="0edef553-756a-4382-88dd-78dd73727168" providerId="ADAL" clId="{CCC28A99-C639-46DD-92F7-7FCE57511AA1}" dt="2024-12-02T16:15:01.745" v="136" actId="729"/>
        <pc:sldMkLst>
          <pc:docMk/>
          <pc:sldMk cId="844964066" sldId="1258"/>
        </pc:sldMkLst>
      </pc:sldChg>
      <pc:sldChg chg="addSp delSp modSp mod">
        <pc:chgData name="Frederico Gonçalves Viana" userId="0edef553-756a-4382-88dd-78dd73727168" providerId="ADAL" clId="{CCC28A99-C639-46DD-92F7-7FCE57511AA1}" dt="2024-12-02T16:08:20.559" v="13" actId="1038"/>
        <pc:sldMkLst>
          <pc:docMk/>
          <pc:sldMk cId="320149261" sldId="1259"/>
        </pc:sldMkLst>
        <pc:picChg chg="add mod">
          <ac:chgData name="Frederico Gonçalves Viana" userId="0edef553-756a-4382-88dd-78dd73727168" providerId="ADAL" clId="{CCC28A99-C639-46DD-92F7-7FCE57511AA1}" dt="2024-12-02T16:08:20.559" v="13" actId="1038"/>
          <ac:picMkLst>
            <pc:docMk/>
            <pc:sldMk cId="320149261" sldId="1259"/>
            <ac:picMk id="6" creationId="{5FA6069F-0981-7D5B-E56A-462DF6FB326C}"/>
          </ac:picMkLst>
        </pc:picChg>
        <pc:picChg chg="del mod">
          <ac:chgData name="Frederico Gonçalves Viana" userId="0edef553-756a-4382-88dd-78dd73727168" providerId="ADAL" clId="{CCC28A99-C639-46DD-92F7-7FCE57511AA1}" dt="2024-12-02T16:08:06.392" v="1" actId="478"/>
          <ac:picMkLst>
            <pc:docMk/>
            <pc:sldMk cId="320149261" sldId="1259"/>
            <ac:picMk id="8" creationId="{EE2F247D-C7F5-0B39-FF91-885084692B1A}"/>
          </ac:picMkLst>
        </pc:picChg>
      </pc:sldChg>
      <pc:sldChg chg="modSp mod">
        <pc:chgData name="Frederico Gonçalves Viana" userId="0edef553-756a-4382-88dd-78dd73727168" providerId="ADAL" clId="{CCC28A99-C639-46DD-92F7-7FCE57511AA1}" dt="2024-12-02T18:17:09.178" v="468" actId="20577"/>
        <pc:sldMkLst>
          <pc:docMk/>
          <pc:sldMk cId="3356143127" sldId="1260"/>
        </pc:sldMkLst>
        <pc:spChg chg="mod">
          <ac:chgData name="Frederico Gonçalves Viana" userId="0edef553-756a-4382-88dd-78dd73727168" providerId="ADAL" clId="{CCC28A99-C639-46DD-92F7-7FCE57511AA1}" dt="2024-12-02T18:17:09.178" v="468" actId="20577"/>
          <ac:spMkLst>
            <pc:docMk/>
            <pc:sldMk cId="3356143127" sldId="1260"/>
            <ac:spMk id="3" creationId="{C3882BBE-9A04-105A-36F9-742FFF333EA8}"/>
          </ac:spMkLst>
        </pc:spChg>
      </pc:sldChg>
      <pc:sldChg chg="addSp delSp modSp mod">
        <pc:chgData name="Frederico Gonçalves Viana" userId="0edef553-756a-4382-88dd-78dd73727168" providerId="ADAL" clId="{CCC28A99-C639-46DD-92F7-7FCE57511AA1}" dt="2024-12-02T16:19:25.325" v="240" actId="1076"/>
        <pc:sldMkLst>
          <pc:docMk/>
          <pc:sldMk cId="2809188916" sldId="1261"/>
        </pc:sldMkLst>
        <pc:spChg chg="del">
          <ac:chgData name="Frederico Gonçalves Viana" userId="0edef553-756a-4382-88dd-78dd73727168" providerId="ADAL" clId="{CCC28A99-C639-46DD-92F7-7FCE57511AA1}" dt="2024-12-02T16:16:46.009" v="175" actId="478"/>
          <ac:spMkLst>
            <pc:docMk/>
            <pc:sldMk cId="2809188916" sldId="1261"/>
            <ac:spMk id="2" creationId="{9A0BD13F-F6A4-3D53-854A-D072575FB1C5}"/>
          </ac:spMkLst>
        </pc:spChg>
        <pc:spChg chg="add mod">
          <ac:chgData name="Frederico Gonçalves Viana" userId="0edef553-756a-4382-88dd-78dd73727168" providerId="ADAL" clId="{CCC28A99-C639-46DD-92F7-7FCE57511AA1}" dt="2024-12-02T16:19:25.325" v="240" actId="1076"/>
          <ac:spMkLst>
            <pc:docMk/>
            <pc:sldMk cId="2809188916" sldId="1261"/>
            <ac:spMk id="3" creationId="{DE8F9F6A-A244-1A6A-69A6-6ED8C85F88AB}"/>
          </ac:spMkLst>
        </pc:spChg>
        <pc:spChg chg="del">
          <ac:chgData name="Frederico Gonçalves Viana" userId="0edef553-756a-4382-88dd-78dd73727168" providerId="ADAL" clId="{CCC28A99-C639-46DD-92F7-7FCE57511AA1}" dt="2024-12-02T16:16:52.452" v="177" actId="478"/>
          <ac:spMkLst>
            <pc:docMk/>
            <pc:sldMk cId="2809188916" sldId="1261"/>
            <ac:spMk id="4" creationId="{DAB2A7B1-9091-0DA7-7722-49DB9018BB7A}"/>
          </ac:spMkLst>
        </pc:spChg>
        <pc:spChg chg="del">
          <ac:chgData name="Frederico Gonçalves Viana" userId="0edef553-756a-4382-88dd-78dd73727168" providerId="ADAL" clId="{CCC28A99-C639-46DD-92F7-7FCE57511AA1}" dt="2024-12-02T16:19:01.599" v="232" actId="478"/>
          <ac:spMkLst>
            <pc:docMk/>
            <pc:sldMk cId="2809188916" sldId="1261"/>
            <ac:spMk id="8" creationId="{780D0AA7-E8F2-4A7B-E236-64C9E9D1DF9C}"/>
          </ac:spMkLst>
        </pc:spChg>
        <pc:picChg chg="mod">
          <ac:chgData name="Frederico Gonçalves Viana" userId="0edef553-756a-4382-88dd-78dd73727168" providerId="ADAL" clId="{CCC28A99-C639-46DD-92F7-7FCE57511AA1}" dt="2024-12-02T16:19:15.287" v="237" actId="1076"/>
          <ac:picMkLst>
            <pc:docMk/>
            <pc:sldMk cId="2809188916" sldId="1261"/>
            <ac:picMk id="9" creationId="{B8D7C170-44D2-304C-9EC2-F628C50D1BC3}"/>
          </ac:picMkLst>
        </pc:picChg>
      </pc:sldChg>
      <pc:sldChg chg="modSp mod">
        <pc:chgData name="Frederico Gonçalves Viana" userId="0edef553-756a-4382-88dd-78dd73727168" providerId="ADAL" clId="{CCC28A99-C639-46DD-92F7-7FCE57511AA1}" dt="2024-12-02T16:10:55.322" v="22" actId="403"/>
        <pc:sldMkLst>
          <pc:docMk/>
          <pc:sldMk cId="211632166" sldId="1263"/>
        </pc:sldMkLst>
        <pc:spChg chg="mod">
          <ac:chgData name="Frederico Gonçalves Viana" userId="0edef553-756a-4382-88dd-78dd73727168" providerId="ADAL" clId="{CCC28A99-C639-46DD-92F7-7FCE57511AA1}" dt="2024-12-02T16:10:55.322" v="22" actId="403"/>
          <ac:spMkLst>
            <pc:docMk/>
            <pc:sldMk cId="211632166" sldId="1263"/>
            <ac:spMk id="3" creationId="{26D2CF30-CFB5-4B78-C8D9-39EEC1E7D8B7}"/>
          </ac:spMkLst>
        </pc:spChg>
      </pc:sldChg>
      <pc:sldChg chg="modSp mod">
        <pc:chgData name="Frederico Gonçalves Viana" userId="0edef553-756a-4382-88dd-78dd73727168" providerId="ADAL" clId="{CCC28A99-C639-46DD-92F7-7FCE57511AA1}" dt="2024-12-02T16:11:00.835" v="23" actId="403"/>
        <pc:sldMkLst>
          <pc:docMk/>
          <pc:sldMk cId="373139799" sldId="1265"/>
        </pc:sldMkLst>
        <pc:spChg chg="mod">
          <ac:chgData name="Frederico Gonçalves Viana" userId="0edef553-756a-4382-88dd-78dd73727168" providerId="ADAL" clId="{CCC28A99-C639-46DD-92F7-7FCE57511AA1}" dt="2024-12-02T16:11:00.835" v="23" actId="403"/>
          <ac:spMkLst>
            <pc:docMk/>
            <pc:sldMk cId="373139799" sldId="1265"/>
            <ac:spMk id="12" creationId="{FF3E06B8-5E77-4ECE-0F5C-B018FB989216}"/>
          </ac:spMkLst>
        </pc:spChg>
      </pc:sldChg>
    </pc:docChg>
  </pc:docChgLst>
  <pc:docChgLst>
    <pc:chgData name="Frederico Gonçalves Viana" userId="0edef553-756a-4382-88dd-78dd73727168" providerId="ADAL" clId="{6723C97D-E30D-46E7-BEF5-F599CD0F8C4E}"/>
    <pc:docChg chg="undo custSel addSld delSld modSld sldOrd">
      <pc:chgData name="Frederico Gonçalves Viana" userId="0edef553-756a-4382-88dd-78dd73727168" providerId="ADAL" clId="{6723C97D-E30D-46E7-BEF5-F599CD0F8C4E}" dt="2024-12-02T14:35:32.888" v="196" actId="1076"/>
      <pc:docMkLst>
        <pc:docMk/>
      </pc:docMkLst>
      <pc:sldChg chg="addSp delSp modSp mod">
        <pc:chgData name="Frederico Gonçalves Viana" userId="0edef553-756a-4382-88dd-78dd73727168" providerId="ADAL" clId="{6723C97D-E30D-46E7-BEF5-F599CD0F8C4E}" dt="2024-12-02T12:03:54.722" v="32" actId="255"/>
        <pc:sldMkLst>
          <pc:docMk/>
          <pc:sldMk cId="3157342201" sldId="1110"/>
        </pc:sldMkLst>
        <pc:spChg chg="mod">
          <ac:chgData name="Frederico Gonçalves Viana" userId="0edef553-756a-4382-88dd-78dd73727168" providerId="ADAL" clId="{6723C97D-E30D-46E7-BEF5-F599CD0F8C4E}" dt="2024-12-02T12:03:54.722" v="32" actId="255"/>
          <ac:spMkLst>
            <pc:docMk/>
            <pc:sldMk cId="3157342201" sldId="1110"/>
            <ac:spMk id="2" creationId="{C7A5B035-4ED3-4ADF-A17C-3131D68DDE38}"/>
          </ac:spMkLst>
        </pc:spChg>
        <pc:spChg chg="add del">
          <ac:chgData name="Frederico Gonçalves Viana" userId="0edef553-756a-4382-88dd-78dd73727168" providerId="ADAL" clId="{6723C97D-E30D-46E7-BEF5-F599CD0F8C4E}" dt="2024-11-29T14:57:24.185" v="3" actId="478"/>
          <ac:spMkLst>
            <pc:docMk/>
            <pc:sldMk cId="3157342201" sldId="1110"/>
            <ac:spMk id="4" creationId="{79D4A582-CEB2-3171-C3B3-C0BD33A088BF}"/>
          </ac:spMkLst>
        </pc:spChg>
        <pc:spChg chg="del">
          <ac:chgData name="Frederico Gonçalves Viana" userId="0edef553-756a-4382-88dd-78dd73727168" providerId="ADAL" clId="{6723C97D-E30D-46E7-BEF5-F599CD0F8C4E}" dt="2024-11-28T01:39:35.221" v="0" actId="478"/>
          <ac:spMkLst>
            <pc:docMk/>
            <pc:sldMk cId="3157342201" sldId="1110"/>
            <ac:spMk id="8" creationId="{DF9A102D-4C50-D15D-B67B-D74616BC8B3D}"/>
          </ac:spMkLst>
        </pc:spChg>
      </pc:sldChg>
      <pc:sldChg chg="ord">
        <pc:chgData name="Frederico Gonçalves Viana" userId="0edef553-756a-4382-88dd-78dd73727168" providerId="ADAL" clId="{6723C97D-E30D-46E7-BEF5-F599CD0F8C4E}" dt="2024-12-02T12:11:17.136" v="111"/>
        <pc:sldMkLst>
          <pc:docMk/>
          <pc:sldMk cId="2576843770" sldId="1244"/>
        </pc:sldMkLst>
      </pc:sldChg>
      <pc:sldChg chg="ord">
        <pc:chgData name="Frederico Gonçalves Viana" userId="0edef553-756a-4382-88dd-78dd73727168" providerId="ADAL" clId="{6723C97D-E30D-46E7-BEF5-F599CD0F8C4E}" dt="2024-12-02T05:23:49.075" v="10"/>
        <pc:sldMkLst>
          <pc:docMk/>
          <pc:sldMk cId="2065585753" sldId="1247"/>
        </pc:sldMkLst>
      </pc:sldChg>
      <pc:sldChg chg="delSp modSp mod">
        <pc:chgData name="Frederico Gonçalves Viana" userId="0edef553-756a-4382-88dd-78dd73727168" providerId="ADAL" clId="{6723C97D-E30D-46E7-BEF5-F599CD0F8C4E}" dt="2024-12-02T14:34:16.522" v="195" actId="1076"/>
        <pc:sldMkLst>
          <pc:docMk/>
          <pc:sldMk cId="3670953516" sldId="1252"/>
        </pc:sldMkLst>
        <pc:spChg chg="mod">
          <ac:chgData name="Frederico Gonçalves Viana" userId="0edef553-756a-4382-88dd-78dd73727168" providerId="ADAL" clId="{6723C97D-E30D-46E7-BEF5-F599CD0F8C4E}" dt="2024-12-02T14:34:11.197" v="194" actId="1076"/>
          <ac:spMkLst>
            <pc:docMk/>
            <pc:sldMk cId="3670953516" sldId="1252"/>
            <ac:spMk id="2" creationId="{93E0DB69-88EC-3A18-6CA1-53571978A145}"/>
          </ac:spMkLst>
        </pc:spChg>
        <pc:spChg chg="del mod">
          <ac:chgData name="Frederico Gonçalves Viana" userId="0edef553-756a-4382-88dd-78dd73727168" providerId="ADAL" clId="{6723C97D-E30D-46E7-BEF5-F599CD0F8C4E}" dt="2024-12-02T14:34:09.975" v="193" actId="478"/>
          <ac:spMkLst>
            <pc:docMk/>
            <pc:sldMk cId="3670953516" sldId="1252"/>
            <ac:spMk id="3" creationId="{692A97E6-96EC-5A93-ED7C-5BA5A90A8DEB}"/>
          </ac:spMkLst>
        </pc:spChg>
        <pc:picChg chg="mod">
          <ac:chgData name="Frederico Gonçalves Viana" userId="0edef553-756a-4382-88dd-78dd73727168" providerId="ADAL" clId="{6723C97D-E30D-46E7-BEF5-F599CD0F8C4E}" dt="2024-12-02T14:34:16.522" v="195" actId="1076"/>
          <ac:picMkLst>
            <pc:docMk/>
            <pc:sldMk cId="3670953516" sldId="1252"/>
            <ac:picMk id="6" creationId="{6363E851-82B1-10D2-1876-876206036677}"/>
          </ac:picMkLst>
        </pc:picChg>
      </pc:sldChg>
      <pc:sldChg chg="addSp delSp modSp new mod">
        <pc:chgData name="Frederico Gonçalves Viana" userId="0edef553-756a-4382-88dd-78dd73727168" providerId="ADAL" clId="{6723C97D-E30D-46E7-BEF5-F599CD0F8C4E}" dt="2024-12-02T11:59:57.726" v="12" actId="1076"/>
        <pc:sldMkLst>
          <pc:docMk/>
          <pc:sldMk cId="320149261" sldId="1259"/>
        </pc:sldMkLst>
        <pc:spChg chg="add del">
          <ac:chgData name="Frederico Gonçalves Viana" userId="0edef553-756a-4382-88dd-78dd73727168" providerId="ADAL" clId="{6723C97D-E30D-46E7-BEF5-F599CD0F8C4E}" dt="2024-12-02T05:19:01.466" v="6" actId="478"/>
          <ac:spMkLst>
            <pc:docMk/>
            <pc:sldMk cId="320149261" sldId="1259"/>
            <ac:spMk id="5" creationId="{1ED20C3E-465E-4C61-B3DB-58A5E8CD11A8}"/>
          </ac:spMkLst>
        </pc:spChg>
        <pc:spChg chg="add">
          <ac:chgData name="Frederico Gonçalves Viana" userId="0edef553-756a-4382-88dd-78dd73727168" providerId="ADAL" clId="{6723C97D-E30D-46E7-BEF5-F599CD0F8C4E}" dt="2024-12-02T05:19:21.578" v="7"/>
          <ac:spMkLst>
            <pc:docMk/>
            <pc:sldMk cId="320149261" sldId="1259"/>
            <ac:spMk id="6" creationId="{D6C2A302-7507-34D8-5D84-A0264D0E105D}"/>
          </ac:spMkLst>
        </pc:spChg>
        <pc:picChg chg="add mod">
          <ac:chgData name="Frederico Gonçalves Viana" userId="0edef553-756a-4382-88dd-78dd73727168" providerId="ADAL" clId="{6723C97D-E30D-46E7-BEF5-F599CD0F8C4E}" dt="2024-12-02T11:59:57.726" v="12" actId="1076"/>
          <ac:picMkLst>
            <pc:docMk/>
            <pc:sldMk cId="320149261" sldId="1259"/>
            <ac:picMk id="8" creationId="{EE2F247D-C7F5-0B39-FF91-885084692B1A}"/>
          </ac:picMkLst>
        </pc:picChg>
      </pc:sldChg>
      <pc:sldChg chg="addSp modSp new mod setBg">
        <pc:chgData name="Frederico Gonçalves Viana" userId="0edef553-756a-4382-88dd-78dd73727168" providerId="ADAL" clId="{6723C97D-E30D-46E7-BEF5-F599CD0F8C4E}" dt="2024-12-02T12:23:58.683" v="187" actId="20577"/>
        <pc:sldMkLst>
          <pc:docMk/>
          <pc:sldMk cId="3356143127" sldId="1260"/>
        </pc:sldMkLst>
        <pc:spChg chg="mod">
          <ac:chgData name="Frederico Gonçalves Viana" userId="0edef553-756a-4382-88dd-78dd73727168" providerId="ADAL" clId="{6723C97D-E30D-46E7-BEF5-F599CD0F8C4E}" dt="2024-12-02T12:15:45.001" v="123" actId="404"/>
          <ac:spMkLst>
            <pc:docMk/>
            <pc:sldMk cId="3356143127" sldId="1260"/>
            <ac:spMk id="2" creationId="{B657ADE5-3002-819B-89BC-F014C3082AFB}"/>
          </ac:spMkLst>
        </pc:spChg>
        <pc:spChg chg="mod">
          <ac:chgData name="Frederico Gonçalves Viana" userId="0edef553-756a-4382-88dd-78dd73727168" providerId="ADAL" clId="{6723C97D-E30D-46E7-BEF5-F599CD0F8C4E}" dt="2024-12-02T12:23:58.683" v="187" actId="20577"/>
          <ac:spMkLst>
            <pc:docMk/>
            <pc:sldMk cId="3356143127" sldId="1260"/>
            <ac:spMk id="3" creationId="{C3882BBE-9A04-105A-36F9-742FFF333EA8}"/>
          </ac:spMkLst>
        </pc:spChg>
        <pc:spChg chg="mod">
          <ac:chgData name="Frederico Gonçalves Viana" userId="0edef553-756a-4382-88dd-78dd73727168" providerId="ADAL" clId="{6723C97D-E30D-46E7-BEF5-F599CD0F8C4E}" dt="2024-12-02T12:14:22.761" v="118" actId="26606"/>
          <ac:spMkLst>
            <pc:docMk/>
            <pc:sldMk cId="3356143127" sldId="1260"/>
            <ac:spMk id="4" creationId="{4C395C8E-04E8-866A-FD67-C5BE91DD1911}"/>
          </ac:spMkLst>
        </pc:spChg>
        <pc:spChg chg="add">
          <ac:chgData name="Frederico Gonçalves Viana" userId="0edef553-756a-4382-88dd-78dd73727168" providerId="ADAL" clId="{6723C97D-E30D-46E7-BEF5-F599CD0F8C4E}" dt="2024-12-02T12:14:22.761" v="118" actId="26606"/>
          <ac:spMkLst>
            <pc:docMk/>
            <pc:sldMk cId="3356143127" sldId="1260"/>
            <ac:spMk id="9" creationId="{100EDD19-6802-4EC3-95CE-CFFAB042CFD6}"/>
          </ac:spMkLst>
        </pc:spChg>
        <pc:spChg chg="add">
          <ac:chgData name="Frederico Gonçalves Viana" userId="0edef553-756a-4382-88dd-78dd73727168" providerId="ADAL" clId="{6723C97D-E30D-46E7-BEF5-F599CD0F8C4E}" dt="2024-12-02T12:14:22.761" v="118" actId="26606"/>
          <ac:spMkLst>
            <pc:docMk/>
            <pc:sldMk cId="3356143127" sldId="1260"/>
            <ac:spMk id="11" creationId="{DB17E863-922E-4C26-BD64-E8FD41D28661}"/>
          </ac:spMkLst>
        </pc:spChg>
      </pc:sldChg>
      <pc:sldChg chg="addSp delSp modSp new del">
        <pc:chgData name="Frederico Gonçalves Viana" userId="0edef553-756a-4382-88dd-78dd73727168" providerId="ADAL" clId="{6723C97D-E30D-46E7-BEF5-F599CD0F8C4E}" dt="2024-12-02T12:21:49.911" v="166" actId="2696"/>
        <pc:sldMkLst>
          <pc:docMk/>
          <pc:sldMk cId="801848020" sldId="1262"/>
        </pc:sldMkLst>
        <pc:picChg chg="add del mod">
          <ac:chgData name="Frederico Gonçalves Viana" userId="0edef553-756a-4382-88dd-78dd73727168" providerId="ADAL" clId="{6723C97D-E30D-46E7-BEF5-F599CD0F8C4E}" dt="2024-12-02T12:14:12.630" v="117" actId="478"/>
          <ac:picMkLst>
            <pc:docMk/>
            <pc:sldMk cId="801848020" sldId="1262"/>
            <ac:picMk id="2050" creationId="{5A4B8480-6ECF-D5D6-F5A8-7853C8F94E96}"/>
          </ac:picMkLst>
        </pc:picChg>
      </pc:sldChg>
      <pc:sldChg chg="modSp mod">
        <pc:chgData name="Frederico Gonçalves Viana" userId="0edef553-756a-4382-88dd-78dd73727168" providerId="ADAL" clId="{6723C97D-E30D-46E7-BEF5-F599CD0F8C4E}" dt="2024-12-02T14:35:32.888" v="196" actId="1076"/>
        <pc:sldMkLst>
          <pc:docMk/>
          <pc:sldMk cId="373139799" sldId="1265"/>
        </pc:sldMkLst>
        <pc:spChg chg="mod">
          <ac:chgData name="Frederico Gonçalves Viana" userId="0edef553-756a-4382-88dd-78dd73727168" providerId="ADAL" clId="{6723C97D-E30D-46E7-BEF5-F599CD0F8C4E}" dt="2024-12-02T14:35:32.888" v="196" actId="1076"/>
          <ac:spMkLst>
            <pc:docMk/>
            <pc:sldMk cId="373139799" sldId="1265"/>
            <ac:spMk id="12" creationId="{FF3E06B8-5E77-4ECE-0F5C-B018FB989216}"/>
          </ac:spMkLst>
        </pc:spChg>
      </pc:sldChg>
    </pc:docChg>
  </pc:docChgLst>
  <pc:docChgLst>
    <pc:chgData name="Rogerio Jose Menezes Alves" userId="a0c3ba70-e22d-465c-a1ef-446114a7b717" providerId="ADAL" clId="{D0A2BAFD-E19C-4786-9FF8-1E3A04473444}"/>
    <pc:docChg chg="undo custSel modSld">
      <pc:chgData name="Rogerio Jose Menezes Alves" userId="a0c3ba70-e22d-465c-a1ef-446114a7b717" providerId="ADAL" clId="{D0A2BAFD-E19C-4786-9FF8-1E3A04473444}" dt="2025-01-14T17:13:25.438" v="1" actId="1076"/>
      <pc:docMkLst>
        <pc:docMk/>
      </pc:docMkLst>
      <pc:sldChg chg="modSp mod">
        <pc:chgData name="Rogerio Jose Menezes Alves" userId="a0c3ba70-e22d-465c-a1ef-446114a7b717" providerId="ADAL" clId="{D0A2BAFD-E19C-4786-9FF8-1E3A04473444}" dt="2025-01-14T17:13:25.438" v="1" actId="1076"/>
        <pc:sldMkLst>
          <pc:docMk/>
          <pc:sldMk cId="2065585753" sldId="1247"/>
        </pc:sldMkLst>
        <pc:picChg chg="mod">
          <ac:chgData name="Rogerio Jose Menezes Alves" userId="a0c3ba70-e22d-465c-a1ef-446114a7b717" providerId="ADAL" clId="{D0A2BAFD-E19C-4786-9FF8-1E3A04473444}" dt="2025-01-14T17:13:25.438" v="1" actId="1076"/>
          <ac:picMkLst>
            <pc:docMk/>
            <pc:sldMk cId="2065585753" sldId="1247"/>
            <ac:picMk id="19" creationId="{04799962-E5DE-75ED-BB88-D455C5347F9A}"/>
          </ac:picMkLst>
        </pc:picChg>
      </pc:sldChg>
    </pc:docChg>
  </pc:docChgLst>
  <pc:docChgLst>
    <pc:chgData name="Luiz Gabriel da Rocha Ferreira" userId="S::luiz.ferreira@ons.org.br::f6876790-725c-4449-bad6-23508df1b279" providerId="AD" clId="Web-{6E041AA8-5A59-E8D1-7884-DBADBAC75F68}"/>
    <pc:docChg chg="modSld">
      <pc:chgData name="Luiz Gabriel da Rocha Ferreira" userId="S::luiz.ferreira@ons.org.br::f6876790-725c-4449-bad6-23508df1b279" providerId="AD" clId="Web-{6E041AA8-5A59-E8D1-7884-DBADBAC75F68}" dt="2025-07-04T13:03:27.210" v="1" actId="1076"/>
      <pc:docMkLst>
        <pc:docMk/>
      </pc:docMkLst>
      <pc:sldChg chg="modSp">
        <pc:chgData name="Luiz Gabriel da Rocha Ferreira" userId="S::luiz.ferreira@ons.org.br::f6876790-725c-4449-bad6-23508df1b279" providerId="AD" clId="Web-{6E041AA8-5A59-E8D1-7884-DBADBAC75F68}" dt="2025-07-04T13:03:27.210" v="1" actId="1076"/>
        <pc:sldMkLst>
          <pc:docMk/>
          <pc:sldMk cId="2065585753" sldId="1247"/>
        </pc:sldMkLst>
        <pc:picChg chg="mod">
          <ac:chgData name="Luiz Gabriel da Rocha Ferreira" userId="S::luiz.ferreira@ons.org.br::f6876790-725c-4449-bad6-23508df1b279" providerId="AD" clId="Web-{6E041AA8-5A59-E8D1-7884-DBADBAC75F68}" dt="2025-07-04T13:03:27.210" v="1" actId="1076"/>
          <ac:picMkLst>
            <pc:docMk/>
            <pc:sldMk cId="2065585753" sldId="1247"/>
            <ac:picMk id="19" creationId="{04799962-E5DE-75ED-BB88-D455C5347F9A}"/>
          </ac:picMkLst>
        </pc:picChg>
      </pc:sldChg>
    </pc:docChg>
  </pc:docChgLst>
  <pc:docChgLst>
    <pc:chgData name="Rogerio Jose Menezes Alves" userId="a0c3ba70-e22d-465c-a1ef-446114a7b717" providerId="ADAL" clId="{6D7E1FE2-97E9-40C7-8C58-BC01EBB60836}"/>
    <pc:docChg chg="undo custSel addSld delSld modSld sldOrd">
      <pc:chgData name="Rogerio Jose Menezes Alves" userId="a0c3ba70-e22d-465c-a1ef-446114a7b717" providerId="ADAL" clId="{6D7E1FE2-97E9-40C7-8C58-BC01EBB60836}" dt="2024-12-02T17:03:46.511" v="3600" actId="47"/>
      <pc:docMkLst>
        <pc:docMk/>
      </pc:docMkLst>
      <pc:sldChg chg="del">
        <pc:chgData name="Rogerio Jose Menezes Alves" userId="a0c3ba70-e22d-465c-a1ef-446114a7b717" providerId="ADAL" clId="{6D7E1FE2-97E9-40C7-8C58-BC01EBB60836}" dt="2024-12-02T12:32:45.219" v="170" actId="47"/>
        <pc:sldMkLst>
          <pc:docMk/>
          <pc:sldMk cId="2576843770" sldId="1244"/>
        </pc:sldMkLst>
      </pc:sldChg>
      <pc:sldChg chg="ord">
        <pc:chgData name="Rogerio Jose Menezes Alves" userId="a0c3ba70-e22d-465c-a1ef-446114a7b717" providerId="ADAL" clId="{6D7E1FE2-97E9-40C7-8C58-BC01EBB60836}" dt="2024-12-02T13:30:10.317" v="1070"/>
        <pc:sldMkLst>
          <pc:docMk/>
          <pc:sldMk cId="2065585753" sldId="1247"/>
        </pc:sldMkLst>
      </pc:sldChg>
      <pc:sldChg chg="addSp delSp modSp mod">
        <pc:chgData name="Rogerio Jose Menezes Alves" userId="a0c3ba70-e22d-465c-a1ef-446114a7b717" providerId="ADAL" clId="{6D7E1FE2-97E9-40C7-8C58-BC01EBB60836}" dt="2024-12-02T17:02:34.087" v="3595" actId="478"/>
        <pc:sldMkLst>
          <pc:docMk/>
          <pc:sldMk cId="1537163838" sldId="1248"/>
        </pc:sldMkLst>
        <pc:spChg chg="del">
          <ac:chgData name="Rogerio Jose Menezes Alves" userId="a0c3ba70-e22d-465c-a1ef-446114a7b717" providerId="ADAL" clId="{6D7E1FE2-97E9-40C7-8C58-BC01EBB60836}" dt="2024-12-02T17:02:32.190" v="3594" actId="478"/>
          <ac:spMkLst>
            <pc:docMk/>
            <pc:sldMk cId="1537163838" sldId="1248"/>
            <ac:spMk id="2" creationId="{3D24AC82-A1ED-4AEA-BA9F-FBF4614B761D}"/>
          </ac:spMkLst>
        </pc:spChg>
        <pc:spChg chg="mod">
          <ac:chgData name="Rogerio Jose Menezes Alves" userId="a0c3ba70-e22d-465c-a1ef-446114a7b717" providerId="ADAL" clId="{6D7E1FE2-97E9-40C7-8C58-BC01EBB60836}" dt="2024-12-02T17:02:25.328" v="3593" actId="1076"/>
          <ac:spMkLst>
            <pc:docMk/>
            <pc:sldMk cId="1537163838" sldId="1248"/>
            <ac:spMk id="3" creationId="{E934F701-B727-8BDC-5BF5-33FFA4DBE434}"/>
          </ac:spMkLst>
        </pc:spChg>
        <pc:spChg chg="add del mod">
          <ac:chgData name="Rogerio Jose Menezes Alves" userId="a0c3ba70-e22d-465c-a1ef-446114a7b717" providerId="ADAL" clId="{6D7E1FE2-97E9-40C7-8C58-BC01EBB60836}" dt="2024-12-02T17:02:34.087" v="3595" actId="478"/>
          <ac:spMkLst>
            <pc:docMk/>
            <pc:sldMk cId="1537163838" sldId="1248"/>
            <ac:spMk id="6" creationId="{1D1D0B2C-A7B0-11D8-F268-C785D1398636}"/>
          </ac:spMkLst>
        </pc:spChg>
        <pc:spChg chg="mod">
          <ac:chgData name="Rogerio Jose Menezes Alves" userId="a0c3ba70-e22d-465c-a1ef-446114a7b717" providerId="ADAL" clId="{6D7E1FE2-97E9-40C7-8C58-BC01EBB60836}" dt="2024-12-02T13:12:59.123" v="760" actId="20577"/>
          <ac:spMkLst>
            <pc:docMk/>
            <pc:sldMk cId="1537163838" sldId="1248"/>
            <ac:spMk id="4106" creationId="{6E081841-A306-B28A-B345-9FC3D55A03E7}"/>
          </ac:spMkLst>
        </pc:spChg>
        <pc:spChg chg="mod">
          <ac:chgData name="Rogerio Jose Menezes Alves" userId="a0c3ba70-e22d-465c-a1ef-446114a7b717" providerId="ADAL" clId="{6D7E1FE2-97E9-40C7-8C58-BC01EBB60836}" dt="2024-12-02T13:13:47.521" v="836" actId="1076"/>
          <ac:spMkLst>
            <pc:docMk/>
            <pc:sldMk cId="1537163838" sldId="1248"/>
            <ac:spMk id="4118" creationId="{E2D9E640-7DB4-1451-81B3-9524DC96FF9A}"/>
          </ac:spMkLst>
        </pc:spChg>
        <pc:spChg chg="mod">
          <ac:chgData name="Rogerio Jose Menezes Alves" userId="a0c3ba70-e22d-465c-a1ef-446114a7b717" providerId="ADAL" clId="{6D7E1FE2-97E9-40C7-8C58-BC01EBB60836}" dt="2024-12-02T13:15:43.585" v="928" actId="1038"/>
          <ac:spMkLst>
            <pc:docMk/>
            <pc:sldMk cId="1537163838" sldId="1248"/>
            <ac:spMk id="4124" creationId="{DD1997C5-F904-C2B7-3C1E-536D638D5137}"/>
          </ac:spMkLst>
        </pc:spChg>
        <pc:spChg chg="mod">
          <ac:chgData name="Rogerio Jose Menezes Alves" userId="a0c3ba70-e22d-465c-a1ef-446114a7b717" providerId="ADAL" clId="{6D7E1FE2-97E9-40C7-8C58-BC01EBB60836}" dt="2024-12-02T13:23:38.194" v="1060" actId="20577"/>
          <ac:spMkLst>
            <pc:docMk/>
            <pc:sldMk cId="1537163838" sldId="1248"/>
            <ac:spMk id="4126" creationId="{1AC01779-D4F6-21A0-EF81-E15EA22F5124}"/>
          </ac:spMkLst>
        </pc:spChg>
        <pc:spChg chg="mod">
          <ac:chgData name="Rogerio Jose Menezes Alves" userId="a0c3ba70-e22d-465c-a1ef-446114a7b717" providerId="ADAL" clId="{6D7E1FE2-97E9-40C7-8C58-BC01EBB60836}" dt="2024-12-02T13:23:22.712" v="1027" actId="1035"/>
          <ac:spMkLst>
            <pc:docMk/>
            <pc:sldMk cId="1537163838" sldId="1248"/>
            <ac:spMk id="4131" creationId="{2D8BE5D9-4BE2-7D65-0C8F-ED8B63727474}"/>
          </ac:spMkLst>
        </pc:spChg>
      </pc:sldChg>
      <pc:sldChg chg="delSp modSp mod delAnim">
        <pc:chgData name="Rogerio Jose Menezes Alves" userId="a0c3ba70-e22d-465c-a1ef-446114a7b717" providerId="ADAL" clId="{6D7E1FE2-97E9-40C7-8C58-BC01EBB60836}" dt="2024-12-02T13:12:24.396" v="735" actId="1036"/>
        <pc:sldMkLst>
          <pc:docMk/>
          <pc:sldMk cId="1495924653" sldId="1249"/>
        </pc:sldMkLst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6" creationId="{D988E3BD-CF7F-0297-BABE-D3564B33F55D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7" creationId="{0CD5BCB3-8931-BF99-AAFF-2BD7592CF644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8" creationId="{16CA0C0F-1DA4-C275-B883-8C5B3A45B829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14" creationId="{9279187C-D3FC-969D-FF13-D24EB158E097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15" creationId="{A4DB7B41-2B3F-26C2-D049-EEF30AC5C67D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16" creationId="{7A7E5DC6-0AAF-E2F5-FD38-9A7DFD711644}"/>
          </ac:spMkLst>
        </pc:spChg>
        <pc:spChg chg="del">
          <ac:chgData name="Rogerio Jose Menezes Alves" userId="a0c3ba70-e22d-465c-a1ef-446114a7b717" providerId="ADAL" clId="{6D7E1FE2-97E9-40C7-8C58-BC01EBB60836}" dt="2024-12-02T13:12:19.126" v="712" actId="478"/>
          <ac:spMkLst>
            <pc:docMk/>
            <pc:sldMk cId="1495924653" sldId="1249"/>
            <ac:spMk id="17" creationId="{36D2292B-357F-0844-8BE1-0D40431AC1E6}"/>
          </ac:spMkLst>
        </pc:spChg>
        <pc:spChg chg="del">
          <ac:chgData name="Rogerio Jose Menezes Alves" userId="a0c3ba70-e22d-465c-a1ef-446114a7b717" providerId="ADAL" clId="{6D7E1FE2-97E9-40C7-8C58-BC01EBB60836}" dt="2024-12-02T13:12:20.898" v="713" actId="478"/>
          <ac:spMkLst>
            <pc:docMk/>
            <pc:sldMk cId="1495924653" sldId="1249"/>
            <ac:spMk id="18" creationId="{A3F086EE-249D-7954-9695-3A2C4CDCE6D4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21" creationId="{30D0EFDF-2BCB-1F2C-1054-9018F58E2256}"/>
          </ac:spMkLst>
        </pc:spChg>
        <pc:spChg chg="mod">
          <ac:chgData name="Rogerio Jose Menezes Alves" userId="a0c3ba70-e22d-465c-a1ef-446114a7b717" providerId="ADAL" clId="{6D7E1FE2-97E9-40C7-8C58-BC01EBB60836}" dt="2024-12-02T13:12:24.396" v="735" actId="1036"/>
          <ac:spMkLst>
            <pc:docMk/>
            <pc:sldMk cId="1495924653" sldId="1249"/>
            <ac:spMk id="22" creationId="{C2F6E016-1A93-8586-9F73-65BE8D86AF9D}"/>
          </ac:spMkLst>
        </pc:spChg>
        <pc:picChg chg="mod">
          <ac:chgData name="Rogerio Jose Menezes Alves" userId="a0c3ba70-e22d-465c-a1ef-446114a7b717" providerId="ADAL" clId="{6D7E1FE2-97E9-40C7-8C58-BC01EBB60836}" dt="2024-12-02T13:12:24.396" v="735" actId="1036"/>
          <ac:picMkLst>
            <pc:docMk/>
            <pc:sldMk cId="1495924653" sldId="1249"/>
            <ac:picMk id="10" creationId="{83E2772F-5561-8026-7E14-23CB35D4D3EE}"/>
          </ac:picMkLst>
        </pc:picChg>
        <pc:picChg chg="mod">
          <ac:chgData name="Rogerio Jose Menezes Alves" userId="a0c3ba70-e22d-465c-a1ef-446114a7b717" providerId="ADAL" clId="{6D7E1FE2-97E9-40C7-8C58-BC01EBB60836}" dt="2024-12-02T13:12:24.396" v="735" actId="1036"/>
          <ac:picMkLst>
            <pc:docMk/>
            <pc:sldMk cId="1495924653" sldId="1249"/>
            <ac:picMk id="3074" creationId="{F0D0D451-4547-96CB-769B-61689746266C}"/>
          </ac:picMkLst>
        </pc:picChg>
        <pc:picChg chg="mod">
          <ac:chgData name="Rogerio Jose Menezes Alves" userId="a0c3ba70-e22d-465c-a1ef-446114a7b717" providerId="ADAL" clId="{6D7E1FE2-97E9-40C7-8C58-BC01EBB60836}" dt="2024-12-02T13:12:24.396" v="735" actId="1036"/>
          <ac:picMkLst>
            <pc:docMk/>
            <pc:sldMk cId="1495924653" sldId="1249"/>
            <ac:picMk id="3076" creationId="{195D9A2A-DE62-704A-8642-9C1CDE0140CE}"/>
          </ac:picMkLst>
        </pc:picChg>
      </pc:sldChg>
      <pc:sldChg chg="modSp mod">
        <pc:chgData name="Rogerio Jose Menezes Alves" userId="a0c3ba70-e22d-465c-a1ef-446114a7b717" providerId="ADAL" clId="{6D7E1FE2-97E9-40C7-8C58-BC01EBB60836}" dt="2024-12-02T13:22:37.563" v="959" actId="20577"/>
        <pc:sldMkLst>
          <pc:docMk/>
          <pc:sldMk cId="4146985937" sldId="1250"/>
        </pc:sldMkLst>
        <pc:spChg chg="mod">
          <ac:chgData name="Rogerio Jose Menezes Alves" userId="a0c3ba70-e22d-465c-a1ef-446114a7b717" providerId="ADAL" clId="{6D7E1FE2-97E9-40C7-8C58-BC01EBB60836}" dt="2024-12-02T13:22:37.563" v="959" actId="20577"/>
          <ac:spMkLst>
            <pc:docMk/>
            <pc:sldMk cId="4146985937" sldId="1250"/>
            <ac:spMk id="18" creationId="{A7278B4E-31E9-0A9E-214B-5ABB679606C9}"/>
          </ac:spMkLst>
        </pc:spChg>
      </pc:sldChg>
      <pc:sldChg chg="del">
        <pc:chgData name="Rogerio Jose Menezes Alves" userId="a0c3ba70-e22d-465c-a1ef-446114a7b717" providerId="ADAL" clId="{6D7E1FE2-97E9-40C7-8C58-BC01EBB60836}" dt="2024-12-02T12:51:39.394" v="639" actId="47"/>
        <pc:sldMkLst>
          <pc:docMk/>
          <pc:sldMk cId="1711669890" sldId="1251"/>
        </pc:sldMkLst>
      </pc:sldChg>
      <pc:sldChg chg="addSp modSp mod">
        <pc:chgData name="Rogerio Jose Menezes Alves" userId="a0c3ba70-e22d-465c-a1ef-446114a7b717" providerId="ADAL" clId="{6D7E1FE2-97E9-40C7-8C58-BC01EBB60836}" dt="2024-12-02T16:37:37.241" v="1976" actId="14100"/>
        <pc:sldMkLst>
          <pc:docMk/>
          <pc:sldMk cId="3670953516" sldId="1252"/>
        </pc:sldMkLst>
        <pc:spChg chg="add mod">
          <ac:chgData name="Rogerio Jose Menezes Alves" userId="a0c3ba70-e22d-465c-a1ef-446114a7b717" providerId="ADAL" clId="{6D7E1FE2-97E9-40C7-8C58-BC01EBB60836}" dt="2024-12-02T13:42:50.155" v="1354" actId="20577"/>
          <ac:spMkLst>
            <pc:docMk/>
            <pc:sldMk cId="3670953516" sldId="1252"/>
            <ac:spMk id="2" creationId="{93E0DB69-88EC-3A18-6CA1-53571978A145}"/>
          </ac:spMkLst>
        </pc:spChg>
        <pc:spChg chg="mod">
          <ac:chgData name="Rogerio Jose Menezes Alves" userId="a0c3ba70-e22d-465c-a1ef-446114a7b717" providerId="ADAL" clId="{6D7E1FE2-97E9-40C7-8C58-BC01EBB60836}" dt="2024-12-02T16:34:09.829" v="1647" actId="113"/>
          <ac:spMkLst>
            <pc:docMk/>
            <pc:sldMk cId="3670953516" sldId="1252"/>
            <ac:spMk id="3" creationId="{63822C12-F331-F526-B5EE-299078E6F099}"/>
          </ac:spMkLst>
        </pc:spChg>
        <pc:spChg chg="add mod">
          <ac:chgData name="Rogerio Jose Menezes Alves" userId="a0c3ba70-e22d-465c-a1ef-446114a7b717" providerId="ADAL" clId="{6D7E1FE2-97E9-40C7-8C58-BC01EBB60836}" dt="2024-12-02T16:37:37.241" v="1976" actId="14100"/>
          <ac:spMkLst>
            <pc:docMk/>
            <pc:sldMk cId="3670953516" sldId="1252"/>
            <ac:spMk id="7" creationId="{FD25938B-5074-3A6F-F618-2C0F7163E99D}"/>
          </ac:spMkLst>
        </pc:spChg>
      </pc:sldChg>
      <pc:sldChg chg="addSp modSp mod modAnim">
        <pc:chgData name="Rogerio Jose Menezes Alves" userId="a0c3ba70-e22d-465c-a1ef-446114a7b717" providerId="ADAL" clId="{6D7E1FE2-97E9-40C7-8C58-BC01EBB60836}" dt="2024-12-02T13:01:28.880" v="665" actId="1035"/>
        <pc:sldMkLst>
          <pc:docMk/>
          <pc:sldMk cId="2288272688" sldId="1254"/>
        </pc:sldMkLst>
        <pc:spChg chg="mod">
          <ac:chgData name="Rogerio Jose Menezes Alves" userId="a0c3ba70-e22d-465c-a1ef-446114a7b717" providerId="ADAL" clId="{6D7E1FE2-97E9-40C7-8C58-BC01EBB60836}" dt="2024-12-02T12:43:01.697" v="350" actId="1076"/>
          <ac:spMkLst>
            <pc:docMk/>
            <pc:sldMk cId="2288272688" sldId="1254"/>
            <ac:spMk id="5" creationId="{FF35B0CB-E68C-72AB-FF0B-BA8FC7827F37}"/>
          </ac:spMkLst>
        </pc:spChg>
        <pc:spChg chg="mod">
          <ac:chgData name="Rogerio Jose Menezes Alves" userId="a0c3ba70-e22d-465c-a1ef-446114a7b717" providerId="ADAL" clId="{6D7E1FE2-97E9-40C7-8C58-BC01EBB60836}" dt="2024-12-02T12:44:47.919" v="512" actId="20577"/>
          <ac:spMkLst>
            <pc:docMk/>
            <pc:sldMk cId="2288272688" sldId="1254"/>
            <ac:spMk id="6" creationId="{BEFC23B7-221F-DB9C-639A-94D56A0EFBAC}"/>
          </ac:spMkLst>
        </pc:spChg>
        <pc:spChg chg="mod">
          <ac:chgData name="Rogerio Jose Menezes Alves" userId="a0c3ba70-e22d-465c-a1ef-446114a7b717" providerId="ADAL" clId="{6D7E1FE2-97E9-40C7-8C58-BC01EBB60836}" dt="2024-12-02T12:43:10.948" v="353" actId="1076"/>
          <ac:spMkLst>
            <pc:docMk/>
            <pc:sldMk cId="2288272688" sldId="1254"/>
            <ac:spMk id="7" creationId="{12379302-9DDC-A802-B8BF-1BCAB2321ED6}"/>
          </ac:spMkLst>
        </pc:spChg>
        <pc:spChg chg="mod">
          <ac:chgData name="Rogerio Jose Menezes Alves" userId="a0c3ba70-e22d-465c-a1ef-446114a7b717" providerId="ADAL" clId="{6D7E1FE2-97E9-40C7-8C58-BC01EBB60836}" dt="2024-12-02T12:44:46.758" v="511" actId="113"/>
          <ac:spMkLst>
            <pc:docMk/>
            <pc:sldMk cId="2288272688" sldId="1254"/>
            <ac:spMk id="8" creationId="{A2B88AC2-99C4-8518-A5FF-76E5B64CCABD}"/>
          </ac:spMkLst>
        </pc:spChg>
        <pc:spChg chg="add mod">
          <ac:chgData name="Rogerio Jose Menezes Alves" userId="a0c3ba70-e22d-465c-a1ef-446114a7b717" providerId="ADAL" clId="{6D7E1FE2-97E9-40C7-8C58-BC01EBB60836}" dt="2024-12-02T12:44:09.993" v="504"/>
          <ac:spMkLst>
            <pc:docMk/>
            <pc:sldMk cId="2288272688" sldId="1254"/>
            <ac:spMk id="9" creationId="{47E91905-683B-9C88-5954-D152E79CD4A1}"/>
          </ac:spMkLst>
        </pc:spChg>
        <pc:spChg chg="add mod">
          <ac:chgData name="Rogerio Jose Menezes Alves" userId="a0c3ba70-e22d-465c-a1ef-446114a7b717" providerId="ADAL" clId="{6D7E1FE2-97E9-40C7-8C58-BC01EBB60836}" dt="2024-12-02T12:44:13.322" v="505"/>
          <ac:spMkLst>
            <pc:docMk/>
            <pc:sldMk cId="2288272688" sldId="1254"/>
            <ac:spMk id="10" creationId="{09412B86-E68D-940B-2C97-78CCBE41A748}"/>
          </ac:spMkLst>
        </pc:spChg>
        <pc:spChg chg="add mod">
          <ac:chgData name="Rogerio Jose Menezes Alves" userId="a0c3ba70-e22d-465c-a1ef-446114a7b717" providerId="ADAL" clId="{6D7E1FE2-97E9-40C7-8C58-BC01EBB60836}" dt="2024-12-02T12:44:22.870" v="507" actId="1076"/>
          <ac:spMkLst>
            <pc:docMk/>
            <pc:sldMk cId="2288272688" sldId="1254"/>
            <ac:spMk id="11" creationId="{319AFF04-BC25-E98F-D267-42AC92C79021}"/>
          </ac:spMkLst>
        </pc:spChg>
        <pc:spChg chg="add mod">
          <ac:chgData name="Rogerio Jose Menezes Alves" userId="a0c3ba70-e22d-465c-a1ef-446114a7b717" providerId="ADAL" clId="{6D7E1FE2-97E9-40C7-8C58-BC01EBB60836}" dt="2024-12-02T12:45:44.117" v="630" actId="113"/>
          <ac:spMkLst>
            <pc:docMk/>
            <pc:sldMk cId="2288272688" sldId="1254"/>
            <ac:spMk id="12" creationId="{91D5FE13-FE3F-37F2-6450-C6ED834186FF}"/>
          </ac:spMkLst>
        </pc:spChg>
        <pc:spChg chg="mod">
          <ac:chgData name="Rogerio Jose Menezes Alves" userId="a0c3ba70-e22d-465c-a1ef-446114a7b717" providerId="ADAL" clId="{6D7E1FE2-97E9-40C7-8C58-BC01EBB60836}" dt="2024-12-02T12:43:04.480" v="352" actId="1076"/>
          <ac:spMkLst>
            <pc:docMk/>
            <pc:sldMk cId="2288272688" sldId="1254"/>
            <ac:spMk id="16" creationId="{EEBC1184-0E2B-44FC-756F-9BF8B0120AAA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21" creationId="{30D0EFDF-2BCB-1F2C-1054-9018F58E2256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22" creationId="{C2F6E016-1A93-8586-9F73-65BE8D86AF9D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24" creationId="{F9AA22BE-5766-242D-9D8F-F12E2D0FBA2B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25" creationId="{BDE5AD53-0192-4A6A-10C9-9082A40A5DB4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0" creationId="{18175E65-C746-98E2-C1E3-37B5DED5D0B6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1" creationId="{DCE8B2A8-AD35-6760-ED10-1B78D57649CE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2" creationId="{50E3D6D1-3326-6B77-8C63-F76218EC0786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3" creationId="{1D364C70-F346-305B-7A40-1154774DB368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4" creationId="{BB321A63-0F41-1201-3F4E-1B503F752476}"/>
          </ac:spMkLst>
        </pc:spChg>
        <pc:spChg chg="mod">
          <ac:chgData name="Rogerio Jose Menezes Alves" userId="a0c3ba70-e22d-465c-a1ef-446114a7b717" providerId="ADAL" clId="{6D7E1FE2-97E9-40C7-8C58-BC01EBB60836}" dt="2024-12-02T13:01:28.880" v="665" actId="1035"/>
          <ac:spMkLst>
            <pc:docMk/>
            <pc:sldMk cId="2288272688" sldId="1254"/>
            <ac:spMk id="35" creationId="{DB25768B-6E6F-E35A-3AB5-009249DA5171}"/>
          </ac:spMkLst>
        </pc:spChg>
        <pc:grpChg chg="add mod">
          <ac:chgData name="Rogerio Jose Menezes Alves" userId="a0c3ba70-e22d-465c-a1ef-446114a7b717" providerId="ADAL" clId="{6D7E1FE2-97E9-40C7-8C58-BC01EBB60836}" dt="2024-12-02T12:42:55.109" v="347" actId="1076"/>
          <ac:grpSpMkLst>
            <pc:docMk/>
            <pc:sldMk cId="2288272688" sldId="1254"/>
            <ac:grpSpMk id="3" creationId="{96E007CC-31E8-E1DF-48DC-04370171B49C}"/>
          </ac:grpSpMkLst>
        </pc:grpChg>
        <pc:grpChg chg="mod">
          <ac:chgData name="Rogerio Jose Menezes Alves" userId="a0c3ba70-e22d-465c-a1ef-446114a7b717" providerId="ADAL" clId="{6D7E1FE2-97E9-40C7-8C58-BC01EBB60836}" dt="2024-12-02T13:01:28.880" v="665" actId="1035"/>
          <ac:grpSpMkLst>
            <pc:docMk/>
            <pc:sldMk cId="2288272688" sldId="1254"/>
            <ac:grpSpMk id="23" creationId="{6DC918BC-3EC9-1FDC-73D2-B5FC4B49616C}"/>
          </ac:grpSpMkLst>
        </pc:grpChg>
        <pc:grpChg chg="mod">
          <ac:chgData name="Rogerio Jose Menezes Alves" userId="a0c3ba70-e22d-465c-a1ef-446114a7b717" providerId="ADAL" clId="{6D7E1FE2-97E9-40C7-8C58-BC01EBB60836}" dt="2024-12-02T13:01:28.880" v="665" actId="1035"/>
          <ac:grpSpMkLst>
            <pc:docMk/>
            <pc:sldMk cId="2288272688" sldId="1254"/>
            <ac:grpSpMk id="29" creationId="{CE59C2D4-BBC1-E617-E34F-63DE5F02D4A8}"/>
          </ac:grpSpMkLst>
        </pc:grpChg>
        <pc:picChg chg="mod">
          <ac:chgData name="Rogerio Jose Menezes Alves" userId="a0c3ba70-e22d-465c-a1ef-446114a7b717" providerId="ADAL" clId="{6D7E1FE2-97E9-40C7-8C58-BC01EBB60836}" dt="2024-12-02T13:01:28.880" v="665" actId="1035"/>
          <ac:picMkLst>
            <pc:docMk/>
            <pc:sldMk cId="2288272688" sldId="1254"/>
            <ac:picMk id="36" creationId="{45BFC230-EFCE-DCAA-3F0E-983500D8D92C}"/>
          </ac:picMkLst>
        </pc:picChg>
      </pc:sldChg>
      <pc:sldChg chg="addSp delSp modSp mod">
        <pc:chgData name="Rogerio Jose Menezes Alves" userId="a0c3ba70-e22d-465c-a1ef-446114a7b717" providerId="ADAL" clId="{6D7E1FE2-97E9-40C7-8C58-BC01EBB60836}" dt="2024-12-02T16:46:15.142" v="2212" actId="113"/>
        <pc:sldMkLst>
          <pc:docMk/>
          <pc:sldMk cId="3330131593" sldId="1255"/>
        </pc:sldMkLst>
        <pc:spChg chg="del">
          <ac:chgData name="Rogerio Jose Menezes Alves" userId="a0c3ba70-e22d-465c-a1ef-446114a7b717" providerId="ADAL" clId="{6D7E1FE2-97E9-40C7-8C58-BC01EBB60836}" dt="2024-12-02T16:35:47.574" v="1663" actId="478"/>
          <ac:spMkLst>
            <pc:docMk/>
            <pc:sldMk cId="3330131593" sldId="1255"/>
            <ac:spMk id="2" creationId="{61BC13B7-E3B7-7418-8C92-08220836E15A}"/>
          </ac:spMkLst>
        </pc:spChg>
        <pc:spChg chg="add del mod">
          <ac:chgData name="Rogerio Jose Menezes Alves" userId="a0c3ba70-e22d-465c-a1ef-446114a7b717" providerId="ADAL" clId="{6D7E1FE2-97E9-40C7-8C58-BC01EBB60836}" dt="2024-12-02T16:35:50.306" v="1664" actId="478"/>
          <ac:spMkLst>
            <pc:docMk/>
            <pc:sldMk cId="3330131593" sldId="1255"/>
            <ac:spMk id="9" creationId="{6F0339E6-C22A-FCCE-2277-5040C34C568F}"/>
          </ac:spMkLst>
        </pc:spChg>
        <pc:spChg chg="add mod">
          <ac:chgData name="Rogerio Jose Menezes Alves" userId="a0c3ba70-e22d-465c-a1ef-446114a7b717" providerId="ADAL" clId="{6D7E1FE2-97E9-40C7-8C58-BC01EBB60836}" dt="2024-12-02T16:35:50.510" v="1665"/>
          <ac:spMkLst>
            <pc:docMk/>
            <pc:sldMk cId="3330131593" sldId="1255"/>
            <ac:spMk id="10" creationId="{8771F708-D78D-58EB-FDC6-1D5A5F290EE4}"/>
          </ac:spMkLst>
        </pc:spChg>
        <pc:spChg chg="add mod">
          <ac:chgData name="Rogerio Jose Menezes Alves" userId="a0c3ba70-e22d-465c-a1ef-446114a7b717" providerId="ADAL" clId="{6D7E1FE2-97E9-40C7-8C58-BC01EBB60836}" dt="2024-12-02T16:36:01.120" v="1682" actId="20577"/>
          <ac:spMkLst>
            <pc:docMk/>
            <pc:sldMk cId="3330131593" sldId="1255"/>
            <ac:spMk id="11" creationId="{E815EC60-8E8C-7561-B7AB-B6C5B2C0B344}"/>
          </ac:spMkLst>
        </pc:spChg>
        <pc:spChg chg="add mod">
          <ac:chgData name="Rogerio Jose Menezes Alves" userId="a0c3ba70-e22d-465c-a1ef-446114a7b717" providerId="ADAL" clId="{6D7E1FE2-97E9-40C7-8C58-BC01EBB60836}" dt="2024-12-02T16:46:15.142" v="2212" actId="113"/>
          <ac:spMkLst>
            <pc:docMk/>
            <pc:sldMk cId="3330131593" sldId="1255"/>
            <ac:spMk id="13" creationId="{04ABA1D0-8575-9456-D02B-353FDC26501D}"/>
          </ac:spMkLst>
        </pc:spChg>
      </pc:sldChg>
      <pc:sldChg chg="addSp delSp modSp mod delAnim modAnim">
        <pc:chgData name="Rogerio Jose Menezes Alves" userId="a0c3ba70-e22d-465c-a1ef-446114a7b717" providerId="ADAL" clId="{6D7E1FE2-97E9-40C7-8C58-BC01EBB60836}" dt="2024-12-02T17:00:21.950" v="3499" actId="207"/>
        <pc:sldMkLst>
          <pc:docMk/>
          <pc:sldMk cId="4257973646" sldId="1256"/>
        </pc:sldMkLst>
        <pc:spChg chg="add mod">
          <ac:chgData name="Rogerio Jose Menezes Alves" userId="a0c3ba70-e22d-465c-a1ef-446114a7b717" providerId="ADAL" clId="{6D7E1FE2-97E9-40C7-8C58-BC01EBB60836}" dt="2024-12-02T16:59:12.208" v="3375" actId="1076"/>
          <ac:spMkLst>
            <pc:docMk/>
            <pc:sldMk cId="4257973646" sldId="1256"/>
            <ac:spMk id="3" creationId="{2AE13C7F-9A90-AE82-3A56-2C002AD8F261}"/>
          </ac:spMkLst>
        </pc:spChg>
        <pc:spChg chg="add del mod">
          <ac:chgData name="Rogerio Jose Menezes Alves" userId="a0c3ba70-e22d-465c-a1ef-446114a7b717" providerId="ADAL" clId="{6D7E1FE2-97E9-40C7-8C58-BC01EBB60836}" dt="2024-12-02T16:52:46.946" v="2580" actId="478"/>
          <ac:spMkLst>
            <pc:docMk/>
            <pc:sldMk cId="4257973646" sldId="1256"/>
            <ac:spMk id="3" creationId="{F77072EC-AC3B-6228-DACC-247486F7E79E}"/>
          </ac:spMkLst>
        </pc:spChg>
        <pc:spChg chg="mod">
          <ac:chgData name="Rogerio Jose Menezes Alves" userId="a0c3ba70-e22d-465c-a1ef-446114a7b717" providerId="ADAL" clId="{6D7E1FE2-97E9-40C7-8C58-BC01EBB60836}" dt="2024-12-02T16:54:41.205" v="2813" actId="20577"/>
          <ac:spMkLst>
            <pc:docMk/>
            <pc:sldMk cId="4257973646" sldId="1256"/>
            <ac:spMk id="6" creationId="{BEFC23B7-221F-DB9C-639A-94D56A0EFBAC}"/>
          </ac:spMkLst>
        </pc:spChg>
        <pc:spChg chg="add mod">
          <ac:chgData name="Rogerio Jose Menezes Alves" userId="a0c3ba70-e22d-465c-a1ef-446114a7b717" providerId="ADAL" clId="{6D7E1FE2-97E9-40C7-8C58-BC01EBB60836}" dt="2024-12-02T17:00:21.950" v="3499" actId="207"/>
          <ac:spMkLst>
            <pc:docMk/>
            <pc:sldMk cId="4257973646" sldId="1256"/>
            <ac:spMk id="8" creationId="{C9B2A15E-A474-CA8A-2D5A-039090DF8152}"/>
          </ac:spMkLst>
        </pc:spChg>
        <pc:spChg chg="mod">
          <ac:chgData name="Rogerio Jose Menezes Alves" userId="a0c3ba70-e22d-465c-a1ef-446114a7b717" providerId="ADAL" clId="{6D7E1FE2-97E9-40C7-8C58-BC01EBB60836}" dt="2024-12-02T16:59:51.489" v="3497" actId="1076"/>
          <ac:spMkLst>
            <pc:docMk/>
            <pc:sldMk cId="4257973646" sldId="1256"/>
            <ac:spMk id="10" creationId="{C8BD1341-3F3B-FD1E-BA45-53BC2C0EAC6E}"/>
          </ac:spMkLst>
        </pc:spChg>
        <pc:spChg chg="mod">
          <ac:chgData name="Rogerio Jose Menezes Alves" userId="a0c3ba70-e22d-465c-a1ef-446114a7b717" providerId="ADAL" clId="{6D7E1FE2-97E9-40C7-8C58-BC01EBB60836}" dt="2024-12-02T16:59:40.041" v="3493" actId="20577"/>
          <ac:spMkLst>
            <pc:docMk/>
            <pc:sldMk cId="4257973646" sldId="1256"/>
            <ac:spMk id="11" creationId="{17F51EDF-E925-AF0A-A8B0-2673CCE9E7D2}"/>
          </ac:spMkLst>
        </pc:spChg>
        <pc:spChg chg="mod">
          <ac:chgData name="Rogerio Jose Menezes Alves" userId="a0c3ba70-e22d-465c-a1ef-446114a7b717" providerId="ADAL" clId="{6D7E1FE2-97E9-40C7-8C58-BC01EBB60836}" dt="2024-12-02T16:58:58.670" v="3371" actId="1076"/>
          <ac:spMkLst>
            <pc:docMk/>
            <pc:sldMk cId="4257973646" sldId="1256"/>
            <ac:spMk id="15" creationId="{C85C082C-B888-472B-B9E7-E268E40E2EE5}"/>
          </ac:spMkLst>
        </pc:spChg>
        <pc:spChg chg="mod">
          <ac:chgData name="Rogerio Jose Menezes Alves" userId="a0c3ba70-e22d-465c-a1ef-446114a7b717" providerId="ADAL" clId="{6D7E1FE2-97E9-40C7-8C58-BC01EBB60836}" dt="2024-12-02T16:52:53.379" v="2581" actId="14100"/>
          <ac:spMkLst>
            <pc:docMk/>
            <pc:sldMk cId="4257973646" sldId="1256"/>
            <ac:spMk id="16" creationId="{EEBC1184-0E2B-44FC-756F-9BF8B0120AAA}"/>
          </ac:spMkLst>
        </pc:spChg>
        <pc:spChg chg="mod">
          <ac:chgData name="Rogerio Jose Menezes Alves" userId="a0c3ba70-e22d-465c-a1ef-446114a7b717" providerId="ADAL" clId="{6D7E1FE2-97E9-40C7-8C58-BC01EBB60836}" dt="2024-12-02T16:55:13.724" v="2908" actId="27636"/>
          <ac:spMkLst>
            <pc:docMk/>
            <pc:sldMk cId="4257973646" sldId="1256"/>
            <ac:spMk id="19" creationId="{BD84FE0E-8072-48C8-EA2A-832AC1020E70}"/>
          </ac:spMkLst>
        </pc:spChg>
        <pc:spChg chg="mod">
          <ac:chgData name="Rogerio Jose Menezes Alves" userId="a0c3ba70-e22d-465c-a1ef-446114a7b717" providerId="ADAL" clId="{6D7E1FE2-97E9-40C7-8C58-BC01EBB60836}" dt="2024-12-02T16:56:21.220" v="3058" actId="1076"/>
          <ac:spMkLst>
            <pc:docMk/>
            <pc:sldMk cId="4257973646" sldId="1256"/>
            <ac:spMk id="22" creationId="{C2F6E016-1A93-8586-9F73-65BE8D86AF9D}"/>
          </ac:spMkLst>
        </pc:spChg>
        <pc:spChg chg="mod">
          <ac:chgData name="Rogerio Jose Menezes Alves" userId="a0c3ba70-e22d-465c-a1ef-446114a7b717" providerId="ADAL" clId="{6D7E1FE2-97E9-40C7-8C58-BC01EBB60836}" dt="2024-12-02T16:56:21.220" v="3058" actId="1076"/>
          <ac:spMkLst>
            <pc:docMk/>
            <pc:sldMk cId="4257973646" sldId="1256"/>
            <ac:spMk id="26" creationId="{9FF16E7F-42BE-E451-FC56-0A2DA3014919}"/>
          </ac:spMkLst>
        </pc:spChg>
        <pc:spChg chg="mod">
          <ac:chgData name="Rogerio Jose Menezes Alves" userId="a0c3ba70-e22d-465c-a1ef-446114a7b717" providerId="ADAL" clId="{6D7E1FE2-97E9-40C7-8C58-BC01EBB60836}" dt="2024-12-02T16:56:21.220" v="3058" actId="1076"/>
          <ac:spMkLst>
            <pc:docMk/>
            <pc:sldMk cId="4257973646" sldId="1256"/>
            <ac:spMk id="27" creationId="{0E3388A8-E978-4499-A703-7388E2CBBF0B}"/>
          </ac:spMkLst>
        </pc:spChg>
        <pc:spChg chg="mod">
          <ac:chgData name="Rogerio Jose Menezes Alves" userId="a0c3ba70-e22d-465c-a1ef-446114a7b717" providerId="ADAL" clId="{6D7E1FE2-97E9-40C7-8C58-BC01EBB60836}" dt="2024-12-02T16:58:41.986" v="3369" actId="1076"/>
          <ac:spMkLst>
            <pc:docMk/>
            <pc:sldMk cId="4257973646" sldId="1256"/>
            <ac:spMk id="37" creationId="{377AA5CB-542B-093D-B0FD-7C897520F98F}"/>
          </ac:spMkLst>
        </pc:spChg>
        <pc:spChg chg="mod">
          <ac:chgData name="Rogerio Jose Menezes Alves" userId="a0c3ba70-e22d-465c-a1ef-446114a7b717" providerId="ADAL" clId="{6D7E1FE2-97E9-40C7-8C58-BC01EBB60836}" dt="2024-12-02T16:58:41.986" v="3369" actId="1076"/>
          <ac:spMkLst>
            <pc:docMk/>
            <pc:sldMk cId="4257973646" sldId="1256"/>
            <ac:spMk id="39" creationId="{716A0BA2-72F0-69D6-9335-CBE572372B44}"/>
          </ac:spMkLst>
        </pc:spChg>
        <pc:spChg chg="mod">
          <ac:chgData name="Rogerio Jose Menezes Alves" userId="a0c3ba70-e22d-465c-a1ef-446114a7b717" providerId="ADAL" clId="{6D7E1FE2-97E9-40C7-8C58-BC01EBB60836}" dt="2024-12-02T16:58:41.986" v="3369" actId="1076"/>
          <ac:spMkLst>
            <pc:docMk/>
            <pc:sldMk cId="4257973646" sldId="1256"/>
            <ac:spMk id="40" creationId="{7442F2A4-B9E4-3A76-22BF-893F79B2A462}"/>
          </ac:spMkLst>
        </pc:spChg>
        <pc:grpChg chg="mod">
          <ac:chgData name="Rogerio Jose Menezes Alves" userId="a0c3ba70-e22d-465c-a1ef-446114a7b717" providerId="ADAL" clId="{6D7E1FE2-97E9-40C7-8C58-BC01EBB60836}" dt="2024-12-02T16:54:45.178" v="2814" actId="14100"/>
          <ac:grpSpMkLst>
            <pc:docMk/>
            <pc:sldMk cId="4257973646" sldId="1256"/>
            <ac:grpSpMk id="2" creationId="{F062195E-8407-B14E-B52E-DE5502B4A8B0}"/>
          </ac:grpSpMkLst>
        </pc:grpChg>
        <pc:grpChg chg="add mod">
          <ac:chgData name="Rogerio Jose Menezes Alves" userId="a0c3ba70-e22d-465c-a1ef-446114a7b717" providerId="ADAL" clId="{6D7E1FE2-97E9-40C7-8C58-BC01EBB60836}" dt="2024-12-02T16:59:56.845" v="3498" actId="1076"/>
          <ac:grpSpMkLst>
            <pc:docMk/>
            <pc:sldMk cId="4257973646" sldId="1256"/>
            <ac:grpSpMk id="9" creationId="{9B11396C-A61A-07BF-4341-4B703C6498F4}"/>
          </ac:grpSpMkLst>
        </pc:grpChg>
        <pc:grpChg chg="mod">
          <ac:chgData name="Rogerio Jose Menezes Alves" userId="a0c3ba70-e22d-465c-a1ef-446114a7b717" providerId="ADAL" clId="{6D7E1FE2-97E9-40C7-8C58-BC01EBB60836}" dt="2024-12-02T16:55:17.480" v="2909" actId="14100"/>
          <ac:grpSpMkLst>
            <pc:docMk/>
            <pc:sldMk cId="4257973646" sldId="1256"/>
            <ac:grpSpMk id="17" creationId="{F77EF5A2-FFE8-B202-4ADA-55D9F90E4AC3}"/>
          </ac:grpSpMkLst>
        </pc:grpChg>
        <pc:grpChg chg="mod">
          <ac:chgData name="Rogerio Jose Menezes Alves" userId="a0c3ba70-e22d-465c-a1ef-446114a7b717" providerId="ADAL" clId="{6D7E1FE2-97E9-40C7-8C58-BC01EBB60836}" dt="2024-12-02T16:56:21.220" v="3058" actId="1076"/>
          <ac:grpSpMkLst>
            <pc:docMk/>
            <pc:sldMk cId="4257973646" sldId="1256"/>
            <ac:grpSpMk id="20" creationId="{8165A8C0-E96B-8C4F-983B-E15AB4891E58}"/>
          </ac:grpSpMkLst>
        </pc:grpChg>
        <pc:grpChg chg="mod">
          <ac:chgData name="Rogerio Jose Menezes Alves" userId="a0c3ba70-e22d-465c-a1ef-446114a7b717" providerId="ADAL" clId="{6D7E1FE2-97E9-40C7-8C58-BC01EBB60836}" dt="2024-12-02T16:58:41.986" v="3369" actId="1076"/>
          <ac:grpSpMkLst>
            <pc:docMk/>
            <pc:sldMk cId="4257973646" sldId="1256"/>
            <ac:grpSpMk id="38" creationId="{C90A4A6F-0E64-4610-49F5-334D262F019C}"/>
          </ac:grpSpMkLst>
        </pc:grpChg>
        <pc:picChg chg="del">
          <ac:chgData name="Rogerio Jose Menezes Alves" userId="a0c3ba70-e22d-465c-a1ef-446114a7b717" providerId="ADAL" clId="{6D7E1FE2-97E9-40C7-8C58-BC01EBB60836}" dt="2024-12-02T16:55:24.701" v="2910" actId="478"/>
          <ac:picMkLst>
            <pc:docMk/>
            <pc:sldMk cId="4257973646" sldId="1256"/>
            <ac:picMk id="7" creationId="{E1C3F74A-4F75-ECB7-AA82-C4915103628E}"/>
          </ac:picMkLst>
        </pc:picChg>
        <pc:picChg chg="mod">
          <ac:chgData name="Rogerio Jose Menezes Alves" userId="a0c3ba70-e22d-465c-a1ef-446114a7b717" providerId="ADAL" clId="{6D7E1FE2-97E9-40C7-8C58-BC01EBB60836}" dt="2024-12-02T16:56:26.461" v="3059" actId="1076"/>
          <ac:picMkLst>
            <pc:docMk/>
            <pc:sldMk cId="4257973646" sldId="1256"/>
            <ac:picMk id="28" creationId="{710E60ED-CE0C-16E4-2830-E058C92EECAF}"/>
          </ac:picMkLst>
        </pc:picChg>
      </pc:sldChg>
      <pc:sldChg chg="addSp delSp modSp mod">
        <pc:chgData name="Rogerio Jose Menezes Alves" userId="a0c3ba70-e22d-465c-a1ef-446114a7b717" providerId="ADAL" clId="{6D7E1FE2-97E9-40C7-8C58-BC01EBB60836}" dt="2024-12-02T16:46:03.702" v="2209" actId="114"/>
        <pc:sldMkLst>
          <pc:docMk/>
          <pc:sldMk cId="3645322468" sldId="1257"/>
        </pc:sldMkLst>
        <pc:spChg chg="del">
          <ac:chgData name="Rogerio Jose Menezes Alves" userId="a0c3ba70-e22d-465c-a1ef-446114a7b717" providerId="ADAL" clId="{6D7E1FE2-97E9-40C7-8C58-BC01EBB60836}" dt="2024-12-02T16:43:11.362" v="1977" actId="478"/>
          <ac:spMkLst>
            <pc:docMk/>
            <pc:sldMk cId="3645322468" sldId="1257"/>
            <ac:spMk id="7" creationId="{41B8E525-4913-78E3-4F28-A9CA59404771}"/>
          </ac:spMkLst>
        </pc:spChg>
        <pc:spChg chg="add del mod">
          <ac:chgData name="Rogerio Jose Menezes Alves" userId="a0c3ba70-e22d-465c-a1ef-446114a7b717" providerId="ADAL" clId="{6D7E1FE2-97E9-40C7-8C58-BC01EBB60836}" dt="2024-12-02T16:43:12.369" v="1978" actId="478"/>
          <ac:spMkLst>
            <pc:docMk/>
            <pc:sldMk cId="3645322468" sldId="1257"/>
            <ac:spMk id="10" creationId="{BD97916A-B32F-E225-D19F-368FD7A081D1}"/>
          </ac:spMkLst>
        </pc:spChg>
        <pc:spChg chg="add mod">
          <ac:chgData name="Rogerio Jose Menezes Alves" userId="a0c3ba70-e22d-465c-a1ef-446114a7b717" providerId="ADAL" clId="{6D7E1FE2-97E9-40C7-8C58-BC01EBB60836}" dt="2024-12-02T16:43:13.098" v="1979"/>
          <ac:spMkLst>
            <pc:docMk/>
            <pc:sldMk cId="3645322468" sldId="1257"/>
            <ac:spMk id="11" creationId="{38CF717E-5171-DB6A-B864-20B14CDB23A2}"/>
          </ac:spMkLst>
        </pc:spChg>
        <pc:spChg chg="add mod">
          <ac:chgData name="Rogerio Jose Menezes Alves" userId="a0c3ba70-e22d-465c-a1ef-446114a7b717" providerId="ADAL" clId="{6D7E1FE2-97E9-40C7-8C58-BC01EBB60836}" dt="2024-12-02T16:43:13.098" v="1979"/>
          <ac:spMkLst>
            <pc:docMk/>
            <pc:sldMk cId="3645322468" sldId="1257"/>
            <ac:spMk id="14" creationId="{1D43409F-2F0A-C7D4-E393-1874742818F5}"/>
          </ac:spMkLst>
        </pc:spChg>
        <pc:spChg chg="add mod">
          <ac:chgData name="Rogerio Jose Menezes Alves" userId="a0c3ba70-e22d-465c-a1ef-446114a7b717" providerId="ADAL" clId="{6D7E1FE2-97E9-40C7-8C58-BC01EBB60836}" dt="2024-12-02T16:43:15.435" v="1986" actId="20577"/>
          <ac:spMkLst>
            <pc:docMk/>
            <pc:sldMk cId="3645322468" sldId="1257"/>
            <ac:spMk id="16" creationId="{9C7B8C57-DC20-D391-431E-E5CD0697F0A1}"/>
          </ac:spMkLst>
        </pc:spChg>
        <pc:spChg chg="add mod">
          <ac:chgData name="Rogerio Jose Menezes Alves" userId="a0c3ba70-e22d-465c-a1ef-446114a7b717" providerId="ADAL" clId="{6D7E1FE2-97E9-40C7-8C58-BC01EBB60836}" dt="2024-12-02T16:46:03.702" v="2209" actId="114"/>
          <ac:spMkLst>
            <pc:docMk/>
            <pc:sldMk cId="3645322468" sldId="1257"/>
            <ac:spMk id="17" creationId="{50A7B523-22AE-EB64-AFC8-818CEA8854C0}"/>
          </ac:spMkLst>
        </pc:spChg>
      </pc:sldChg>
      <pc:sldChg chg="del">
        <pc:chgData name="Rogerio Jose Menezes Alves" userId="a0c3ba70-e22d-465c-a1ef-446114a7b717" providerId="ADAL" clId="{6D7E1FE2-97E9-40C7-8C58-BC01EBB60836}" dt="2024-12-02T17:03:46.511" v="3600" actId="47"/>
        <pc:sldMkLst>
          <pc:docMk/>
          <pc:sldMk cId="844964066" sldId="1258"/>
        </pc:sldMkLst>
      </pc:sldChg>
      <pc:sldChg chg="delSp mod">
        <pc:chgData name="Rogerio Jose Menezes Alves" userId="a0c3ba70-e22d-465c-a1ef-446114a7b717" providerId="ADAL" clId="{6D7E1FE2-97E9-40C7-8C58-BC01EBB60836}" dt="2024-12-02T17:03:21.187" v="3599" actId="478"/>
        <pc:sldMkLst>
          <pc:docMk/>
          <pc:sldMk cId="320149261" sldId="1259"/>
        </pc:sldMkLst>
        <pc:spChg chg="del">
          <ac:chgData name="Rogerio Jose Menezes Alves" userId="a0c3ba70-e22d-465c-a1ef-446114a7b717" providerId="ADAL" clId="{6D7E1FE2-97E9-40C7-8C58-BC01EBB60836}" dt="2024-12-02T17:03:19.761" v="3598" actId="478"/>
          <ac:spMkLst>
            <pc:docMk/>
            <pc:sldMk cId="320149261" sldId="1259"/>
            <ac:spMk id="2" creationId="{39B19B65-F373-D31E-7C17-A27B0F942A86}"/>
          </ac:spMkLst>
        </pc:spChg>
        <pc:spChg chg="del">
          <ac:chgData name="Rogerio Jose Menezes Alves" userId="a0c3ba70-e22d-465c-a1ef-446114a7b717" providerId="ADAL" clId="{6D7E1FE2-97E9-40C7-8C58-BC01EBB60836}" dt="2024-12-02T17:03:21.187" v="3599" actId="478"/>
          <ac:spMkLst>
            <pc:docMk/>
            <pc:sldMk cId="320149261" sldId="1259"/>
            <ac:spMk id="3" creationId="{F860F8B0-EFB3-5F89-6C1A-1476F418AB0D}"/>
          </ac:spMkLst>
        </pc:spChg>
      </pc:sldChg>
      <pc:sldChg chg="addSp delSp modSp add mod">
        <pc:chgData name="Rogerio Jose Menezes Alves" userId="a0c3ba70-e22d-465c-a1ef-446114a7b717" providerId="ADAL" clId="{6D7E1FE2-97E9-40C7-8C58-BC01EBB60836}" dt="2024-12-02T17:01:51.048" v="3590" actId="27636"/>
        <pc:sldMkLst>
          <pc:docMk/>
          <pc:sldMk cId="2809188916" sldId="1261"/>
        </pc:sldMkLst>
        <pc:spChg chg="del">
          <ac:chgData name="Rogerio Jose Menezes Alves" userId="a0c3ba70-e22d-465c-a1ef-446114a7b717" providerId="ADAL" clId="{6D7E1FE2-97E9-40C7-8C58-BC01EBB60836}" dt="2024-12-02T16:47:30.645" v="2214" actId="478"/>
          <ac:spMkLst>
            <pc:docMk/>
            <pc:sldMk cId="2809188916" sldId="1261"/>
            <ac:spMk id="3" creationId="{DE8F9F6A-A244-1A6A-69A6-6ED8C85F88AB}"/>
          </ac:spMkLst>
        </pc:spChg>
        <pc:spChg chg="del">
          <ac:chgData name="Rogerio Jose Menezes Alves" userId="a0c3ba70-e22d-465c-a1ef-446114a7b717" providerId="ADAL" clId="{6D7E1FE2-97E9-40C7-8C58-BC01EBB60836}" dt="2024-12-02T12:07:54.321" v="4" actId="478"/>
          <ac:spMkLst>
            <pc:docMk/>
            <pc:sldMk cId="2809188916" sldId="1261"/>
            <ac:spMk id="3" creationId="{EDDF2F0C-CBBF-3B57-2EA7-99C983D90A02}"/>
          </ac:spMkLst>
        </pc:spChg>
        <pc:spChg chg="add del mod">
          <ac:chgData name="Rogerio Jose Menezes Alves" userId="a0c3ba70-e22d-465c-a1ef-446114a7b717" providerId="ADAL" clId="{6D7E1FE2-97E9-40C7-8C58-BC01EBB60836}" dt="2024-12-02T12:09:58.531" v="13" actId="478"/>
          <ac:spMkLst>
            <pc:docMk/>
            <pc:sldMk cId="2809188916" sldId="1261"/>
            <ac:spMk id="10" creationId="{609F42F5-8015-4928-A19A-2A274B80CF14}"/>
          </ac:spMkLst>
        </pc:spChg>
        <pc:spChg chg="add mod">
          <ac:chgData name="Rogerio Jose Menezes Alves" userId="a0c3ba70-e22d-465c-a1ef-446114a7b717" providerId="ADAL" clId="{6D7E1FE2-97E9-40C7-8C58-BC01EBB60836}" dt="2024-12-02T17:01:51.048" v="3590" actId="27636"/>
          <ac:spMkLst>
            <pc:docMk/>
            <pc:sldMk cId="2809188916" sldId="1261"/>
            <ac:spMk id="11" creationId="{D963658A-5303-7175-1CA8-BE2BCBCF5D4F}"/>
          </ac:spMkLst>
        </pc:spChg>
        <pc:spChg chg="del">
          <ac:chgData name="Rogerio Jose Menezes Alves" userId="a0c3ba70-e22d-465c-a1ef-446114a7b717" providerId="ADAL" clId="{6D7E1FE2-97E9-40C7-8C58-BC01EBB60836}" dt="2024-12-02T12:07:53.240" v="2" actId="478"/>
          <ac:spMkLst>
            <pc:docMk/>
            <pc:sldMk cId="2809188916" sldId="1261"/>
            <ac:spMk id="13" creationId="{1F0DA069-E9F4-AA54-4F98-470F5E389E7D}"/>
          </ac:spMkLst>
        </pc:spChg>
        <pc:spChg chg="add del mod">
          <ac:chgData name="Rogerio Jose Menezes Alves" userId="a0c3ba70-e22d-465c-a1ef-446114a7b717" providerId="ADAL" clId="{6D7E1FE2-97E9-40C7-8C58-BC01EBB60836}" dt="2024-12-02T16:47:32.104" v="2215" actId="478"/>
          <ac:spMkLst>
            <pc:docMk/>
            <pc:sldMk cId="2809188916" sldId="1261"/>
            <ac:spMk id="16" creationId="{5BAE2D4C-C60E-E60B-B4C6-C264072F3FBE}"/>
          </ac:spMkLst>
        </pc:spChg>
        <pc:spChg chg="add mod">
          <ac:chgData name="Rogerio Jose Menezes Alves" userId="a0c3ba70-e22d-465c-a1ef-446114a7b717" providerId="ADAL" clId="{6D7E1FE2-97E9-40C7-8C58-BC01EBB60836}" dt="2024-12-02T16:48:51.412" v="2303"/>
          <ac:spMkLst>
            <pc:docMk/>
            <pc:sldMk cId="2809188916" sldId="1261"/>
            <ac:spMk id="17" creationId="{CC4786B9-8753-7D55-3F69-62DCD6328C10}"/>
          </ac:spMkLst>
        </pc:spChg>
        <pc:spChg chg="add mod">
          <ac:chgData name="Rogerio Jose Menezes Alves" userId="a0c3ba70-e22d-465c-a1ef-446114a7b717" providerId="ADAL" clId="{6D7E1FE2-97E9-40C7-8C58-BC01EBB60836}" dt="2024-12-02T16:50:41.587" v="2579" actId="20577"/>
          <ac:spMkLst>
            <pc:docMk/>
            <pc:sldMk cId="2809188916" sldId="1261"/>
            <ac:spMk id="18" creationId="{A224CA52-84D8-A333-8BB1-AE9CB404F4A7}"/>
          </ac:spMkLst>
        </pc:spChg>
        <pc:picChg chg="del">
          <ac:chgData name="Rogerio Jose Menezes Alves" userId="a0c3ba70-e22d-465c-a1ef-446114a7b717" providerId="ADAL" clId="{6D7E1FE2-97E9-40C7-8C58-BC01EBB60836}" dt="2024-12-02T12:07:55.309" v="5" actId="478"/>
          <ac:picMkLst>
            <pc:docMk/>
            <pc:sldMk cId="2809188916" sldId="1261"/>
            <ac:picMk id="6" creationId="{F2F632BF-5A87-542C-8357-24C108C19626}"/>
          </ac:picMkLst>
        </pc:picChg>
        <pc:picChg chg="add mod">
          <ac:chgData name="Rogerio Jose Menezes Alves" userId="a0c3ba70-e22d-465c-a1ef-446114a7b717" providerId="ADAL" clId="{6D7E1FE2-97E9-40C7-8C58-BC01EBB60836}" dt="2024-12-02T16:48:53.430" v="2304" actId="1076"/>
          <ac:picMkLst>
            <pc:docMk/>
            <pc:sldMk cId="2809188916" sldId="1261"/>
            <ac:picMk id="9" creationId="{B8D7C170-44D2-304C-9EC2-F628C50D1BC3}"/>
          </ac:picMkLst>
        </pc:picChg>
        <pc:picChg chg="del">
          <ac:chgData name="Rogerio Jose Menezes Alves" userId="a0c3ba70-e22d-465c-a1ef-446114a7b717" providerId="ADAL" clId="{6D7E1FE2-97E9-40C7-8C58-BC01EBB60836}" dt="2024-12-02T12:07:53.840" v="3" actId="478"/>
          <ac:picMkLst>
            <pc:docMk/>
            <pc:sldMk cId="2809188916" sldId="1261"/>
            <ac:picMk id="12" creationId="{6910A292-A990-69E9-D557-A70A031613A2}"/>
          </ac:picMkLst>
        </pc:picChg>
        <pc:picChg chg="del">
          <ac:chgData name="Rogerio Jose Menezes Alves" userId="a0c3ba70-e22d-465c-a1ef-446114a7b717" providerId="ADAL" clId="{6D7E1FE2-97E9-40C7-8C58-BC01EBB60836}" dt="2024-12-02T12:07:52.717" v="1" actId="478"/>
          <ac:picMkLst>
            <pc:docMk/>
            <pc:sldMk cId="2809188916" sldId="1261"/>
            <ac:picMk id="15" creationId="{D822FCE3-5E65-A66F-5131-A07DBE433A07}"/>
          </ac:picMkLst>
        </pc:picChg>
      </pc:sldChg>
      <pc:sldChg chg="addSp delSp modSp add mod delAnim modAnim">
        <pc:chgData name="Rogerio Jose Menezes Alves" userId="a0c3ba70-e22d-465c-a1ef-446114a7b717" providerId="ADAL" clId="{6D7E1FE2-97E9-40C7-8C58-BC01EBB60836}" dt="2024-12-02T17:03:11.792" v="3597" actId="478"/>
        <pc:sldMkLst>
          <pc:docMk/>
          <pc:sldMk cId="211632166" sldId="1263"/>
        </pc:sldMkLst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2" creationId="{0C69902F-A42B-FE05-A0B7-6D6C2FF98545}"/>
          </ac:spMkLst>
        </pc:spChg>
        <pc:spChg chg="add mod">
          <ac:chgData name="Rogerio Jose Menezes Alves" userId="a0c3ba70-e22d-465c-a1ef-446114a7b717" providerId="ADAL" clId="{6D7E1FE2-97E9-40C7-8C58-BC01EBB60836}" dt="2024-12-02T13:09:59.017" v="703" actId="20577"/>
          <ac:spMkLst>
            <pc:docMk/>
            <pc:sldMk cId="211632166" sldId="1263"/>
            <ac:spMk id="3" creationId="{26D2CF30-CFB5-4B78-C8D9-39EEC1E7D8B7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6" creationId="{21C245F3-231E-7858-DD7C-DEA9BCB6A3D2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8" creationId="{E47A3B72-BF80-4970-C7D0-9AD5A48E7022}"/>
          </ac:spMkLst>
        </pc:spChg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9" creationId="{F2B473CE-0D62-3C21-13D2-7279F4718CBC}"/>
          </ac:spMkLst>
        </pc:spChg>
        <pc:spChg chg="add mod">
          <ac:chgData name="Rogerio Jose Menezes Alves" userId="a0c3ba70-e22d-465c-a1ef-446114a7b717" providerId="ADAL" clId="{6D7E1FE2-97E9-40C7-8C58-BC01EBB60836}" dt="2024-12-02T12:20:15.690" v="99" actId="20577"/>
          <ac:spMkLst>
            <pc:docMk/>
            <pc:sldMk cId="211632166" sldId="1263"/>
            <ac:spMk id="10" creationId="{5F82F46C-D839-498E-EA06-DF524668F3A6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11" creationId="{A6E2B8DD-323C-5493-7F72-0AE8AEF6F6FF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12" creationId="{8595C12F-438F-9CB0-FB68-E3C4BA9EDCAA}"/>
          </ac:spMkLst>
        </pc:spChg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13" creationId="{2784CB3A-08EB-135D-B9F9-A1229F21F1FD}"/>
          </ac:spMkLst>
        </pc:spChg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14" creationId="{B3D769B7-CD0B-2E68-56E3-625798010249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15" creationId="{655DC913-F353-1721-73F9-89D5018FBBC6}"/>
          </ac:spMkLst>
        </pc:spChg>
        <pc:spChg chg="del">
          <ac:chgData name="Rogerio Jose Menezes Alves" userId="a0c3ba70-e22d-465c-a1ef-446114a7b717" providerId="ADAL" clId="{6D7E1FE2-97E9-40C7-8C58-BC01EBB60836}" dt="2024-12-02T12:19:23.904" v="17" actId="478"/>
          <ac:spMkLst>
            <pc:docMk/>
            <pc:sldMk cId="211632166" sldId="1263"/>
            <ac:spMk id="16" creationId="{CF92550A-0C57-F1DB-AD56-5C366430C2AB}"/>
          </ac:spMkLst>
        </pc:spChg>
        <pc:spChg chg="del">
          <ac:chgData name="Rogerio Jose Menezes Alves" userId="a0c3ba70-e22d-465c-a1ef-446114a7b717" providerId="ADAL" clId="{6D7E1FE2-97E9-40C7-8C58-BC01EBB60836}" dt="2024-12-02T12:19:23.494" v="16" actId="478"/>
          <ac:spMkLst>
            <pc:docMk/>
            <pc:sldMk cId="211632166" sldId="1263"/>
            <ac:spMk id="17" creationId="{D11395EF-8988-8686-038C-F0C31D385787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18" creationId="{7B22B6DE-D6B8-E075-2D54-E551DB63C3D3}"/>
          </ac:spMkLst>
        </pc:spChg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20" creationId="{CFC97461-FED2-11B6-692F-ED9CFD17A134}"/>
          </ac:spMkLst>
        </pc:spChg>
        <pc:spChg chg="del">
          <ac:chgData name="Rogerio Jose Menezes Alves" userId="a0c3ba70-e22d-465c-a1ef-446114a7b717" providerId="ADAL" clId="{6D7E1FE2-97E9-40C7-8C58-BC01EBB60836}" dt="2024-12-02T12:19:22.920" v="15" actId="478"/>
          <ac:spMkLst>
            <pc:docMk/>
            <pc:sldMk cId="211632166" sldId="1263"/>
            <ac:spMk id="21" creationId="{80D69BFD-5E2E-B6C9-29D6-F6A78ED340F6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2" creationId="{164201C3-F117-FD46-C2B7-ACD38C0A2BF2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3" creationId="{FED0A8C3-C125-7C49-D56A-CAE3800A5A65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4" creationId="{6101A323-CD07-A711-6C6E-3CD5232E542B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5" creationId="{FE49A75A-759B-03E3-C18E-C88DB2FE5581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6" creationId="{B0AD1BFA-C63D-1B25-7726-94837F297FB1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7" creationId="{1B5839DC-AB3A-0F5D-FF52-BE3A872BA7A6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8" creationId="{3EACCB5B-BB94-C8AD-3B5D-0C35BDDD56E1}"/>
          </ac:spMkLst>
        </pc:spChg>
        <pc:spChg chg="add mod">
          <ac:chgData name="Rogerio Jose Menezes Alves" userId="a0c3ba70-e22d-465c-a1ef-446114a7b717" providerId="ADAL" clId="{6D7E1FE2-97E9-40C7-8C58-BC01EBB60836}" dt="2024-12-02T12:19:55.206" v="68" actId="1076"/>
          <ac:spMkLst>
            <pc:docMk/>
            <pc:sldMk cId="211632166" sldId="1263"/>
            <ac:spMk id="29" creationId="{F2D9E295-4F9E-FE90-0CB5-C799523B1A8C}"/>
          </ac:spMkLst>
        </pc:spChg>
        <pc:spChg chg="add del mod">
          <ac:chgData name="Rogerio Jose Menezes Alves" userId="a0c3ba70-e22d-465c-a1ef-446114a7b717" providerId="ADAL" clId="{6D7E1FE2-97E9-40C7-8C58-BC01EBB60836}" dt="2024-12-02T12:19:58.133" v="70" actId="478"/>
          <ac:spMkLst>
            <pc:docMk/>
            <pc:sldMk cId="211632166" sldId="1263"/>
            <ac:spMk id="39" creationId="{194C96FB-F9D3-541B-511C-11FB7F2F535F}"/>
          </ac:spMkLst>
        </pc:spChg>
        <pc:spChg chg="add del mod">
          <ac:chgData name="Rogerio Jose Menezes Alves" userId="a0c3ba70-e22d-465c-a1ef-446114a7b717" providerId="ADAL" clId="{6D7E1FE2-97E9-40C7-8C58-BC01EBB60836}" dt="2024-12-02T12:19:57.092" v="69" actId="478"/>
          <ac:spMkLst>
            <pc:docMk/>
            <pc:sldMk cId="211632166" sldId="1263"/>
            <ac:spMk id="40" creationId="{42C4D765-7149-6965-7B5F-3BCE9C8FC759}"/>
          </ac:spMkLst>
        </pc:spChg>
        <pc:spChg chg="add del mod">
          <ac:chgData name="Rogerio Jose Menezes Alves" userId="a0c3ba70-e22d-465c-a1ef-446114a7b717" providerId="ADAL" clId="{6D7E1FE2-97E9-40C7-8C58-BC01EBB60836}" dt="2024-12-02T12:20:01.107" v="73" actId="478"/>
          <ac:spMkLst>
            <pc:docMk/>
            <pc:sldMk cId="211632166" sldId="1263"/>
            <ac:spMk id="42" creationId="{D168443C-DE1E-4738-B40E-754BB885F6CC}"/>
          </ac:spMkLst>
        </pc:spChg>
        <pc:spChg chg="add del mod">
          <ac:chgData name="Rogerio Jose Menezes Alves" userId="a0c3ba70-e22d-465c-a1ef-446114a7b717" providerId="ADAL" clId="{6D7E1FE2-97E9-40C7-8C58-BC01EBB60836}" dt="2024-12-02T12:19:59.996" v="72" actId="478"/>
          <ac:spMkLst>
            <pc:docMk/>
            <pc:sldMk cId="211632166" sldId="1263"/>
            <ac:spMk id="43" creationId="{02BCCC91-749E-EFD4-3507-C98A06A4F897}"/>
          </ac:spMkLst>
        </pc:spChg>
        <pc:spChg chg="add mod">
          <ac:chgData name="Rogerio Jose Menezes Alves" userId="a0c3ba70-e22d-465c-a1ef-446114a7b717" providerId="ADAL" clId="{6D7E1FE2-97E9-40C7-8C58-BC01EBB60836}" dt="2024-12-02T12:20:38.288" v="102" actId="1076"/>
          <ac:spMkLst>
            <pc:docMk/>
            <pc:sldMk cId="211632166" sldId="1263"/>
            <ac:spMk id="44" creationId="{927517A2-C5DB-C05B-13D0-ADA4251F8BAB}"/>
          </ac:spMkLst>
        </pc:spChg>
        <pc:spChg chg="add mod">
          <ac:chgData name="Rogerio Jose Menezes Alves" userId="a0c3ba70-e22d-465c-a1ef-446114a7b717" providerId="ADAL" clId="{6D7E1FE2-97E9-40C7-8C58-BC01EBB60836}" dt="2024-12-02T12:20:59.515" v="163" actId="1076"/>
          <ac:spMkLst>
            <pc:docMk/>
            <pc:sldMk cId="211632166" sldId="1263"/>
            <ac:spMk id="45" creationId="{6047794D-8EF3-B0E6-9FB8-2EE433943E2F}"/>
          </ac:spMkLst>
        </pc:spChg>
        <pc:spChg chg="add mod">
          <ac:chgData name="Rogerio Jose Menezes Alves" userId="a0c3ba70-e22d-465c-a1ef-446114a7b717" providerId="ADAL" clId="{6D7E1FE2-97E9-40C7-8C58-BC01EBB60836}" dt="2024-12-02T12:22:12.329" v="166" actId="1076"/>
          <ac:spMkLst>
            <pc:docMk/>
            <pc:sldMk cId="211632166" sldId="1263"/>
            <ac:spMk id="46" creationId="{D12718CE-E0E9-A522-2459-C4284AB94861}"/>
          </ac:spMkLst>
        </pc:spChg>
        <pc:spChg chg="add mod">
          <ac:chgData name="Rogerio Jose Menezes Alves" userId="a0c3ba70-e22d-465c-a1ef-446114a7b717" providerId="ADAL" clId="{6D7E1FE2-97E9-40C7-8C58-BC01EBB60836}" dt="2024-12-02T12:22:12.329" v="166" actId="1076"/>
          <ac:spMkLst>
            <pc:docMk/>
            <pc:sldMk cId="211632166" sldId="1263"/>
            <ac:spMk id="47" creationId="{9780B99F-5576-AB8B-CD43-B3D86F8B7E30}"/>
          </ac:spMkLst>
        </pc:spChg>
        <pc:picChg chg="del">
          <ac:chgData name="Rogerio Jose Menezes Alves" userId="a0c3ba70-e22d-465c-a1ef-446114a7b717" providerId="ADAL" clId="{6D7E1FE2-97E9-40C7-8C58-BC01EBB60836}" dt="2024-12-02T17:03:11.792" v="3597" actId="478"/>
          <ac:picMkLst>
            <pc:docMk/>
            <pc:sldMk cId="211632166" sldId="1263"/>
            <ac:picMk id="5" creationId="{B7C87BB2-E859-E499-2F91-A8AC7FC7854C}"/>
          </ac:picMkLst>
        </pc:picChg>
        <pc:picChg chg="del">
          <ac:chgData name="Rogerio Jose Menezes Alves" userId="a0c3ba70-e22d-465c-a1ef-446114a7b717" providerId="ADAL" clId="{6D7E1FE2-97E9-40C7-8C58-BC01EBB60836}" dt="2024-12-02T12:19:24.249" v="18" actId="478"/>
          <ac:picMkLst>
            <pc:docMk/>
            <pc:sldMk cId="211632166" sldId="1263"/>
            <ac:picMk id="7" creationId="{9AF3B7F8-E94C-8CE1-0411-165AC77A0C40}"/>
          </ac:picMkLst>
        </pc:picChg>
        <pc:picChg chg="del">
          <ac:chgData name="Rogerio Jose Menezes Alves" userId="a0c3ba70-e22d-465c-a1ef-446114a7b717" providerId="ADAL" clId="{6D7E1FE2-97E9-40C7-8C58-BC01EBB60836}" dt="2024-12-02T12:19:22.920" v="15" actId="478"/>
          <ac:picMkLst>
            <pc:docMk/>
            <pc:sldMk cId="211632166" sldId="1263"/>
            <ac:picMk id="19" creationId="{C1249CC9-8FF3-75F0-19EC-925AEA2511C0}"/>
          </ac:picMkLst>
        </pc:picChg>
        <pc:picChg chg="add mod">
          <ac:chgData name="Rogerio Jose Menezes Alves" userId="a0c3ba70-e22d-465c-a1ef-446114a7b717" providerId="ADAL" clId="{6D7E1FE2-97E9-40C7-8C58-BC01EBB60836}" dt="2024-12-02T12:19:55.206" v="68" actId="1076"/>
          <ac:picMkLst>
            <pc:docMk/>
            <pc:sldMk cId="211632166" sldId="1263"/>
            <ac:picMk id="34" creationId="{7E8969D2-A9A0-D666-EA3B-DFA0F45ABED6}"/>
          </ac:picMkLst>
        </pc:picChg>
        <pc:picChg chg="add mod">
          <ac:chgData name="Rogerio Jose Menezes Alves" userId="a0c3ba70-e22d-465c-a1ef-446114a7b717" providerId="ADAL" clId="{6D7E1FE2-97E9-40C7-8C58-BC01EBB60836}" dt="2024-12-02T12:19:55.206" v="68" actId="1076"/>
          <ac:picMkLst>
            <pc:docMk/>
            <pc:sldMk cId="211632166" sldId="1263"/>
            <ac:picMk id="35" creationId="{61A9E3A0-EC91-51BA-BAAD-CCE5CAFD2083}"/>
          </ac:picMkLst>
        </pc:picChg>
        <pc:picChg chg="add mod">
          <ac:chgData name="Rogerio Jose Menezes Alves" userId="a0c3ba70-e22d-465c-a1ef-446114a7b717" providerId="ADAL" clId="{6D7E1FE2-97E9-40C7-8C58-BC01EBB60836}" dt="2024-12-02T12:19:55.206" v="68" actId="1076"/>
          <ac:picMkLst>
            <pc:docMk/>
            <pc:sldMk cId="211632166" sldId="1263"/>
            <ac:picMk id="36" creationId="{A179362D-AF85-0694-7542-BAAD481F4003}"/>
          </ac:picMkLst>
        </pc:picChg>
        <pc:picChg chg="add mod">
          <ac:chgData name="Rogerio Jose Menezes Alves" userId="a0c3ba70-e22d-465c-a1ef-446114a7b717" providerId="ADAL" clId="{6D7E1FE2-97E9-40C7-8C58-BC01EBB60836}" dt="2024-12-02T12:19:55.206" v="68" actId="1076"/>
          <ac:picMkLst>
            <pc:docMk/>
            <pc:sldMk cId="211632166" sldId="1263"/>
            <ac:picMk id="37" creationId="{F99BDBB7-ED22-3D41-1FE7-D1E7703D8838}"/>
          </ac:picMkLst>
        </pc:picChg>
        <pc:picChg chg="add del mod">
          <ac:chgData name="Rogerio Jose Menezes Alves" userId="a0c3ba70-e22d-465c-a1ef-446114a7b717" providerId="ADAL" clId="{6D7E1FE2-97E9-40C7-8C58-BC01EBB60836}" dt="2024-12-02T12:19:58.905" v="71" actId="478"/>
          <ac:picMkLst>
            <pc:docMk/>
            <pc:sldMk cId="211632166" sldId="1263"/>
            <ac:picMk id="38" creationId="{C0CCE6A4-562E-41C7-CC0F-F0FA76FE338A}"/>
          </ac:picMkLst>
        </pc:picChg>
        <pc:picChg chg="add del mod">
          <ac:chgData name="Rogerio Jose Menezes Alves" userId="a0c3ba70-e22d-465c-a1ef-446114a7b717" providerId="ADAL" clId="{6D7E1FE2-97E9-40C7-8C58-BC01EBB60836}" dt="2024-12-02T12:20:01.955" v="74" actId="478"/>
          <ac:picMkLst>
            <pc:docMk/>
            <pc:sldMk cId="211632166" sldId="1263"/>
            <ac:picMk id="41" creationId="{D16FE9B3-27BE-4916-C6C8-A3F6885EADE1}"/>
          </ac:picMkLst>
        </pc:picChg>
        <pc:picChg chg="del">
          <ac:chgData name="Rogerio Jose Menezes Alves" userId="a0c3ba70-e22d-465c-a1ef-446114a7b717" providerId="ADAL" clId="{6D7E1FE2-97E9-40C7-8C58-BC01EBB60836}" dt="2024-12-02T12:19:22.920" v="15" actId="478"/>
          <ac:picMkLst>
            <pc:docMk/>
            <pc:sldMk cId="211632166" sldId="1263"/>
            <ac:picMk id="1026" creationId="{520D7EC0-1A13-44F2-4547-DD4DBF033A0E}"/>
          </ac:picMkLst>
        </pc:picChg>
        <pc:picChg chg="del">
          <ac:chgData name="Rogerio Jose Menezes Alves" userId="a0c3ba70-e22d-465c-a1ef-446114a7b717" providerId="ADAL" clId="{6D7E1FE2-97E9-40C7-8C58-BC01EBB60836}" dt="2024-12-02T17:03:11.514" v="3596" actId="478"/>
          <ac:picMkLst>
            <pc:docMk/>
            <pc:sldMk cId="211632166" sldId="1263"/>
            <ac:picMk id="2050" creationId="{AD392E5D-A79C-FCE3-9227-B2A8A95D1F1D}"/>
          </ac:picMkLst>
        </pc:picChg>
        <pc:picChg chg="del">
          <ac:chgData name="Rogerio Jose Menezes Alves" userId="a0c3ba70-e22d-465c-a1ef-446114a7b717" providerId="ADAL" clId="{6D7E1FE2-97E9-40C7-8C58-BC01EBB60836}" dt="2024-12-02T12:19:22.920" v="15" actId="478"/>
          <ac:picMkLst>
            <pc:docMk/>
            <pc:sldMk cId="211632166" sldId="1263"/>
            <ac:picMk id="2062" creationId="{638042BD-20EA-991F-1668-29936EA0E3B0}"/>
          </ac:picMkLst>
        </pc:picChg>
        <pc:cxnChg chg="add mod">
          <ac:chgData name="Rogerio Jose Menezes Alves" userId="a0c3ba70-e22d-465c-a1ef-446114a7b717" providerId="ADAL" clId="{6D7E1FE2-97E9-40C7-8C58-BC01EBB60836}" dt="2024-12-02T12:19:55.206" v="68" actId="1076"/>
          <ac:cxnSpMkLst>
            <pc:docMk/>
            <pc:sldMk cId="211632166" sldId="1263"/>
            <ac:cxnSpMk id="30" creationId="{B3586478-DF21-D6B0-77BD-D10B0B4DA60D}"/>
          </ac:cxnSpMkLst>
        </pc:cxnChg>
        <pc:cxnChg chg="add mod">
          <ac:chgData name="Rogerio Jose Menezes Alves" userId="a0c3ba70-e22d-465c-a1ef-446114a7b717" providerId="ADAL" clId="{6D7E1FE2-97E9-40C7-8C58-BC01EBB60836}" dt="2024-12-02T12:19:55.206" v="68" actId="1076"/>
          <ac:cxnSpMkLst>
            <pc:docMk/>
            <pc:sldMk cId="211632166" sldId="1263"/>
            <ac:cxnSpMk id="31" creationId="{81016804-1459-5BEF-FE31-2226AE50DB34}"/>
          </ac:cxnSpMkLst>
        </pc:cxnChg>
        <pc:cxnChg chg="add mod">
          <ac:chgData name="Rogerio Jose Menezes Alves" userId="a0c3ba70-e22d-465c-a1ef-446114a7b717" providerId="ADAL" clId="{6D7E1FE2-97E9-40C7-8C58-BC01EBB60836}" dt="2024-12-02T12:19:55.206" v="68" actId="1076"/>
          <ac:cxnSpMkLst>
            <pc:docMk/>
            <pc:sldMk cId="211632166" sldId="1263"/>
            <ac:cxnSpMk id="32" creationId="{06AED620-5133-52DA-AD74-44FACC085FD1}"/>
          </ac:cxnSpMkLst>
        </pc:cxnChg>
        <pc:cxnChg chg="add mod">
          <ac:chgData name="Rogerio Jose Menezes Alves" userId="a0c3ba70-e22d-465c-a1ef-446114a7b717" providerId="ADAL" clId="{6D7E1FE2-97E9-40C7-8C58-BC01EBB60836}" dt="2024-12-02T12:19:55.206" v="68" actId="1076"/>
          <ac:cxnSpMkLst>
            <pc:docMk/>
            <pc:sldMk cId="211632166" sldId="1263"/>
            <ac:cxnSpMk id="33" creationId="{375D7D84-6D1A-903F-5A83-ECFCBA5C4090}"/>
          </ac:cxnSpMkLst>
        </pc:cxnChg>
      </pc:sldChg>
      <pc:sldChg chg="add del">
        <pc:chgData name="Rogerio Jose Menezes Alves" userId="a0c3ba70-e22d-465c-a1ef-446114a7b717" providerId="ADAL" clId="{6D7E1FE2-97E9-40C7-8C58-BC01EBB60836}" dt="2024-12-02T12:33:41.915" v="173" actId="47"/>
        <pc:sldMkLst>
          <pc:docMk/>
          <pc:sldMk cId="2816116012" sldId="1264"/>
        </pc:sldMkLst>
      </pc:sldChg>
      <pc:sldChg chg="addSp delSp modSp add mod">
        <pc:chgData name="Rogerio Jose Menezes Alves" userId="a0c3ba70-e22d-465c-a1ef-446114a7b717" providerId="ADAL" clId="{6D7E1FE2-97E9-40C7-8C58-BC01EBB60836}" dt="2024-12-02T16:21:16.175" v="1370" actId="1036"/>
        <pc:sldMkLst>
          <pc:docMk/>
          <pc:sldMk cId="373139799" sldId="1265"/>
        </pc:sldMkLst>
        <pc:spChg chg="del mod">
          <ac:chgData name="Rogerio Jose Menezes Alves" userId="a0c3ba70-e22d-465c-a1ef-446114a7b717" providerId="ADAL" clId="{6D7E1FE2-97E9-40C7-8C58-BC01EBB60836}" dt="2024-12-02T13:10:16.561" v="709" actId="478"/>
          <ac:spMkLst>
            <pc:docMk/>
            <pc:sldMk cId="373139799" sldId="1265"/>
            <ac:spMk id="2" creationId="{3D24AC82-A1ED-4AEA-BA9F-FBF4614B761D}"/>
          </ac:spMkLst>
        </pc:spChg>
        <pc:spChg chg="del">
          <ac:chgData name="Rogerio Jose Menezes Alves" userId="a0c3ba70-e22d-465c-a1ef-446114a7b717" providerId="ADAL" clId="{6D7E1FE2-97E9-40C7-8C58-BC01EBB60836}" dt="2024-12-02T12:33:57.872" v="190" actId="478"/>
          <ac:spMkLst>
            <pc:docMk/>
            <pc:sldMk cId="373139799" sldId="1265"/>
            <ac:spMk id="3" creationId="{C45AB55F-7C21-4887-B42A-CFDC463B5406}"/>
          </ac:spMkLst>
        </pc:spChg>
        <pc:spChg chg="add del mod">
          <ac:chgData name="Rogerio Jose Menezes Alves" userId="a0c3ba70-e22d-465c-a1ef-446114a7b717" providerId="ADAL" clId="{6D7E1FE2-97E9-40C7-8C58-BC01EBB60836}" dt="2024-12-02T12:33:59.129" v="191" actId="478"/>
          <ac:spMkLst>
            <pc:docMk/>
            <pc:sldMk cId="373139799" sldId="1265"/>
            <ac:spMk id="9" creationId="{C558D99F-5D4B-6546-664A-106326A7576D}"/>
          </ac:spMkLst>
        </pc:spChg>
        <pc:spChg chg="add del mod">
          <ac:chgData name="Rogerio Jose Menezes Alves" userId="a0c3ba70-e22d-465c-a1ef-446114a7b717" providerId="ADAL" clId="{6D7E1FE2-97E9-40C7-8C58-BC01EBB60836}" dt="2024-12-02T13:10:18.306" v="710" actId="478"/>
          <ac:spMkLst>
            <pc:docMk/>
            <pc:sldMk cId="373139799" sldId="1265"/>
            <ac:spMk id="11" creationId="{A22A83C3-62A8-ED9F-1664-5276803783B6}"/>
          </ac:spMkLst>
        </pc:spChg>
        <pc:spChg chg="add mod">
          <ac:chgData name="Rogerio Jose Menezes Alves" userId="a0c3ba70-e22d-465c-a1ef-446114a7b717" providerId="ADAL" clId="{6D7E1FE2-97E9-40C7-8C58-BC01EBB60836}" dt="2024-12-02T16:21:16.175" v="1370" actId="1036"/>
          <ac:spMkLst>
            <pc:docMk/>
            <pc:sldMk cId="373139799" sldId="1265"/>
            <ac:spMk id="12" creationId="{FF3E06B8-5E77-4ECE-0F5C-B018FB989216}"/>
          </ac:spMkLst>
        </pc:spChg>
      </pc:sldChg>
      <pc:sldChg chg="addSp delSp modSp add del mod delAnim">
        <pc:chgData name="Rogerio Jose Menezes Alves" userId="a0c3ba70-e22d-465c-a1ef-446114a7b717" providerId="ADAL" clId="{6D7E1FE2-97E9-40C7-8C58-BC01EBB60836}" dt="2024-12-02T13:32:42.279" v="1071" actId="47"/>
        <pc:sldMkLst>
          <pc:docMk/>
          <pc:sldMk cId="436173263" sldId="1266"/>
        </pc:sldMkLst>
        <pc:spChg chg="add del mod">
          <ac:chgData name="Rogerio Jose Menezes Alves" userId="a0c3ba70-e22d-465c-a1ef-446114a7b717" providerId="ADAL" clId="{6D7E1FE2-97E9-40C7-8C58-BC01EBB60836}" dt="2024-12-02T13:28:15.466" v="1063" actId="478"/>
          <ac:spMkLst>
            <pc:docMk/>
            <pc:sldMk cId="436173263" sldId="1266"/>
            <ac:spMk id="3" creationId="{DAF85CDB-7F40-133F-38B6-73F3232AFAE8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7" creationId="{16B6C447-3C2A-3CFC-2B0F-0AE46A58489D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8" creationId="{99FB9612-7F91-68DE-62AD-A81E613ED29E}"/>
          </ac:spMkLst>
        </pc:spChg>
        <pc:spChg chg="del">
          <ac:chgData name="Rogerio Jose Menezes Alves" userId="a0c3ba70-e22d-465c-a1ef-446114a7b717" providerId="ADAL" clId="{6D7E1FE2-97E9-40C7-8C58-BC01EBB60836}" dt="2024-12-02T13:28:13.779" v="1062" actId="478"/>
          <ac:spMkLst>
            <pc:docMk/>
            <pc:sldMk cId="436173263" sldId="1266"/>
            <ac:spMk id="12" creationId="{A378D32A-2F7C-86C7-95B4-5D24836361B4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32" creationId="{04F8F84A-A9B5-F4DF-96DE-20CE20F6E2E5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33" creationId="{7A7B655E-2882-82EB-EA99-E856B4E78769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36" creationId="{0B4AE936-22C6-9BDA-142B-06F791E48951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38" creationId="{2DD6A961-7103-B33A-0155-B9AA7ECC3A02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39" creationId="{BB707539-C433-85A9-DD09-9F06CCD467F2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41" creationId="{50A39910-F6D5-BEE1-1113-BEA623FB770E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46" creationId="{6DBE619F-7B21-C4FE-80B7-5123F7B917A7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48" creationId="{5FB0FF66-9E9F-C849-4187-4E1A494D4EE7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49" creationId="{39D15B85-85B4-0EFD-2B00-79B355CFD7C6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50" creationId="{79E8EBA7-AB54-CA6C-1FF5-1817F3EC13A6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51" creationId="{FEA2C3A1-C933-0380-1C3B-939A3822EF11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52" creationId="{D490B575-1E97-5B40-4847-2A3FD324EDE5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53" creationId="{A9BE0CFD-B44F-033E-45A9-3ECC07296EE0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54" creationId="{A75DEE0C-BEC1-E719-29CD-929656213DB6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55" creationId="{105B7581-7B73-E0D9-7D77-2005C8F5B6A5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56" creationId="{243BC388-720B-AFA4-6D8D-BF282E9D7F2D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57" creationId="{D51D6BE3-2D3F-3F2B-CA0C-A33263F7B360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58" creationId="{CCFA3190-FA33-D0A9-25A4-D14A03E8DC28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64" creationId="{9E704165-5588-D5FC-F7AB-95CB330D9218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66" creationId="{9C3B8AA5-9BB7-D659-617B-B81C19349F8C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73" creationId="{796FE273-BE6D-281D-E1FA-26DEEFD2C39B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74" creationId="{B5CDF8B5-8DD0-C992-E784-013FB624F127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75" creationId="{342AEBDA-B7D1-4CE7-0F10-5F343F02F68E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79" creationId="{04ADAB1D-9FF5-E8F2-8584-F7794ED397CC}"/>
          </ac:spMkLst>
        </pc:spChg>
        <pc:spChg chg="del">
          <ac:chgData name="Rogerio Jose Menezes Alves" userId="a0c3ba70-e22d-465c-a1ef-446114a7b717" providerId="ADAL" clId="{6D7E1FE2-97E9-40C7-8C58-BC01EBB60836}" dt="2024-12-02T13:29:22.799" v="1066" actId="478"/>
          <ac:spMkLst>
            <pc:docMk/>
            <pc:sldMk cId="436173263" sldId="1266"/>
            <ac:spMk id="82" creationId="{C37DB1F7-B472-5282-7652-6693652CF42B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83" creationId="{CA8473AF-448A-C3B0-8F20-18EA00B0928C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85" creationId="{4FAAD3DF-A0F8-15F7-B949-812E10E2ED5B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94" creationId="{5F276738-B6D0-FB68-373A-DABB4149B713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95" creationId="{C924D0A0-CCAC-A891-8B51-9E5144581205}"/>
          </ac:spMkLst>
        </pc:spChg>
        <pc:spChg chg="del">
          <ac:chgData name="Rogerio Jose Menezes Alves" userId="a0c3ba70-e22d-465c-a1ef-446114a7b717" providerId="ADAL" clId="{6D7E1FE2-97E9-40C7-8C58-BC01EBB60836}" dt="2024-12-02T13:29:20.788" v="1065" actId="478"/>
          <ac:spMkLst>
            <pc:docMk/>
            <pc:sldMk cId="436173263" sldId="1266"/>
            <ac:spMk id="96" creationId="{07D05D2E-E498-AE7B-9596-AD4D3DEA4ECE}"/>
          </ac:spMkLst>
        </pc:spChg>
        <pc:spChg chg="del">
          <ac:chgData name="Rogerio Jose Menezes Alves" userId="a0c3ba70-e22d-465c-a1ef-446114a7b717" providerId="ADAL" clId="{6D7E1FE2-97E9-40C7-8C58-BC01EBB60836}" dt="2024-12-02T13:29:18.490" v="1064" actId="478"/>
          <ac:spMkLst>
            <pc:docMk/>
            <pc:sldMk cId="436173263" sldId="1266"/>
            <ac:spMk id="97" creationId="{82864D8D-EA6C-3441-8951-A2BCA7616708}"/>
          </ac:spMkLst>
        </pc:spChg>
        <pc:picChg chg="del">
          <ac:chgData name="Rogerio Jose Menezes Alves" userId="a0c3ba70-e22d-465c-a1ef-446114a7b717" providerId="ADAL" clId="{6D7E1FE2-97E9-40C7-8C58-BC01EBB60836}" dt="2024-12-02T13:29:22.799" v="1066" actId="478"/>
          <ac:picMkLst>
            <pc:docMk/>
            <pc:sldMk cId="436173263" sldId="1266"/>
            <ac:picMk id="40" creationId="{15AB5548-63FD-6A2E-C506-7881454A0EDB}"/>
          </ac:picMkLst>
        </pc:picChg>
        <pc:picChg chg="del">
          <ac:chgData name="Rogerio Jose Menezes Alves" userId="a0c3ba70-e22d-465c-a1ef-446114a7b717" providerId="ADAL" clId="{6D7E1FE2-97E9-40C7-8C58-BC01EBB60836}" dt="2024-12-02T13:29:20.788" v="1065" actId="478"/>
          <ac:picMkLst>
            <pc:docMk/>
            <pc:sldMk cId="436173263" sldId="1266"/>
            <ac:picMk id="43" creationId="{63E12064-F3A8-79C0-77F9-D139DB40546F}"/>
          </ac:picMkLst>
        </pc:picChg>
        <pc:picChg chg="del">
          <ac:chgData name="Rogerio Jose Menezes Alves" userId="a0c3ba70-e22d-465c-a1ef-446114a7b717" providerId="ADAL" clId="{6D7E1FE2-97E9-40C7-8C58-BC01EBB60836}" dt="2024-12-02T13:29:18.490" v="1064" actId="478"/>
          <ac:picMkLst>
            <pc:docMk/>
            <pc:sldMk cId="436173263" sldId="1266"/>
            <ac:picMk id="44" creationId="{8427B160-AF5F-AE7C-8225-657C61624708}"/>
          </ac:picMkLst>
        </pc:picChg>
        <pc:picChg chg="del">
          <ac:chgData name="Rogerio Jose Menezes Alves" userId="a0c3ba70-e22d-465c-a1ef-446114a7b717" providerId="ADAL" clId="{6D7E1FE2-97E9-40C7-8C58-BC01EBB60836}" dt="2024-12-02T13:29:18.490" v="1064" actId="478"/>
          <ac:picMkLst>
            <pc:docMk/>
            <pc:sldMk cId="436173263" sldId="1266"/>
            <ac:picMk id="45" creationId="{E3396F0D-F0B1-10D6-B792-20C1966CBD8C}"/>
          </ac:picMkLst>
        </pc:picChg>
        <pc:picChg chg="del">
          <ac:chgData name="Rogerio Jose Menezes Alves" userId="a0c3ba70-e22d-465c-a1ef-446114a7b717" providerId="ADAL" clId="{6D7E1FE2-97E9-40C7-8C58-BC01EBB60836}" dt="2024-12-02T13:29:18.490" v="1064" actId="478"/>
          <ac:picMkLst>
            <pc:docMk/>
            <pc:sldMk cId="436173263" sldId="1266"/>
            <ac:picMk id="67" creationId="{BEDF5E22-1F4B-5D85-7C43-4737D84ED178}"/>
          </ac:picMkLst>
        </pc:picChg>
        <pc:picChg chg="del">
          <ac:chgData name="Rogerio Jose Menezes Alves" userId="a0c3ba70-e22d-465c-a1ef-446114a7b717" providerId="ADAL" clId="{6D7E1FE2-97E9-40C7-8C58-BC01EBB60836}" dt="2024-12-02T13:29:18.490" v="1064" actId="478"/>
          <ac:picMkLst>
            <pc:docMk/>
            <pc:sldMk cId="436173263" sldId="1266"/>
            <ac:picMk id="69" creationId="{FAEC1DB4-CC21-3A96-1B85-20D716CD4DA4}"/>
          </ac:picMkLst>
        </pc:picChg>
        <pc:picChg chg="del">
          <ac:chgData name="Rogerio Jose Menezes Alves" userId="a0c3ba70-e22d-465c-a1ef-446114a7b717" providerId="ADAL" clId="{6D7E1FE2-97E9-40C7-8C58-BC01EBB60836}" dt="2024-12-02T13:29:18.490" v="1064" actId="478"/>
          <ac:picMkLst>
            <pc:docMk/>
            <pc:sldMk cId="436173263" sldId="1266"/>
            <ac:picMk id="70" creationId="{DBE2E984-3F21-161F-D899-EFF5DFB6717F}"/>
          </ac:picMkLst>
        </pc:picChg>
        <pc:picChg chg="del">
          <ac:chgData name="Rogerio Jose Menezes Alves" userId="a0c3ba70-e22d-465c-a1ef-446114a7b717" providerId="ADAL" clId="{6D7E1FE2-97E9-40C7-8C58-BC01EBB60836}" dt="2024-12-02T13:29:20.788" v="1065" actId="478"/>
          <ac:picMkLst>
            <pc:docMk/>
            <pc:sldMk cId="436173263" sldId="1266"/>
            <ac:picMk id="71" creationId="{929C70D8-AD04-498A-48CC-42773BB464A5}"/>
          </ac:picMkLst>
        </pc:picChg>
        <pc:picChg chg="del">
          <ac:chgData name="Rogerio Jose Menezes Alves" userId="a0c3ba70-e22d-465c-a1ef-446114a7b717" providerId="ADAL" clId="{6D7E1FE2-97E9-40C7-8C58-BC01EBB60836}" dt="2024-12-02T13:29:22.799" v="1066" actId="478"/>
          <ac:picMkLst>
            <pc:docMk/>
            <pc:sldMk cId="436173263" sldId="1266"/>
            <ac:picMk id="2050" creationId="{C2687C8A-20F0-0949-8929-CAA902632A0B}"/>
          </ac:picMkLst>
        </pc:picChg>
        <pc:picChg chg="del">
          <ac:chgData name="Rogerio Jose Menezes Alves" userId="a0c3ba70-e22d-465c-a1ef-446114a7b717" providerId="ADAL" clId="{6D7E1FE2-97E9-40C7-8C58-BC01EBB60836}" dt="2024-12-02T13:29:20.788" v="1065" actId="478"/>
          <ac:picMkLst>
            <pc:docMk/>
            <pc:sldMk cId="436173263" sldId="1266"/>
            <ac:picMk id="2052" creationId="{F5FC4CFF-EBE1-BB49-21D2-AB87E923BC61}"/>
          </ac:picMkLst>
        </pc:picChg>
        <pc:cxnChg chg="del">
          <ac:chgData name="Rogerio Jose Menezes Alves" userId="a0c3ba70-e22d-465c-a1ef-446114a7b717" providerId="ADAL" clId="{6D7E1FE2-97E9-40C7-8C58-BC01EBB60836}" dt="2024-12-02T13:29:22.799" v="1066" actId="478"/>
          <ac:cxnSpMkLst>
            <pc:docMk/>
            <pc:sldMk cId="436173263" sldId="1266"/>
            <ac:cxnSpMk id="6" creationId="{9D5FF3BB-88B3-84E4-A9A1-AEB760730F18}"/>
          </ac:cxnSpMkLst>
        </pc:cxnChg>
        <pc:cxnChg chg="del">
          <ac:chgData name="Rogerio Jose Menezes Alves" userId="a0c3ba70-e22d-465c-a1ef-446114a7b717" providerId="ADAL" clId="{6D7E1FE2-97E9-40C7-8C58-BC01EBB60836}" dt="2024-12-02T13:29:18.490" v="1064" actId="478"/>
          <ac:cxnSpMkLst>
            <pc:docMk/>
            <pc:sldMk cId="436173263" sldId="1266"/>
            <ac:cxnSpMk id="37" creationId="{47D821D3-9615-7770-4760-D352EC11B603}"/>
          </ac:cxnSpMkLst>
        </pc:cxnChg>
      </pc:sldChg>
      <pc:sldChg chg="addSp delSp modSp add mod">
        <pc:chgData name="Rogerio Jose Menezes Alves" userId="a0c3ba70-e22d-465c-a1ef-446114a7b717" providerId="ADAL" clId="{6D7E1FE2-97E9-40C7-8C58-BC01EBB60836}" dt="2024-12-02T17:01:14.733" v="3588" actId="1076"/>
        <pc:sldMkLst>
          <pc:docMk/>
          <pc:sldMk cId="3576447950" sldId="1266"/>
        </pc:sldMkLst>
        <pc:spChg chg="del">
          <ac:chgData name="Rogerio Jose Menezes Alves" userId="a0c3ba70-e22d-465c-a1ef-446114a7b717" providerId="ADAL" clId="{6D7E1FE2-97E9-40C7-8C58-BC01EBB60836}" dt="2024-12-02T17:00:25.323" v="3500" actId="478"/>
          <ac:spMkLst>
            <pc:docMk/>
            <pc:sldMk cId="3576447950" sldId="1266"/>
            <ac:spMk id="3" creationId="{3DED0B4E-DC35-50E6-80AA-982CF67C0063}"/>
          </ac:spMkLst>
        </pc:spChg>
        <pc:spChg chg="add mod">
          <ac:chgData name="Rogerio Jose Menezes Alves" userId="a0c3ba70-e22d-465c-a1ef-446114a7b717" providerId="ADAL" clId="{6D7E1FE2-97E9-40C7-8C58-BC01EBB60836}" dt="2024-12-02T17:01:02.844" v="3586" actId="790"/>
          <ac:spMkLst>
            <pc:docMk/>
            <pc:sldMk cId="3576447950" sldId="1266"/>
            <ac:spMk id="8" creationId="{6C87B4CB-25AC-1356-39D0-3AC28AC64768}"/>
          </ac:spMkLst>
        </pc:spChg>
        <pc:picChg chg="mod">
          <ac:chgData name="Rogerio Jose Menezes Alves" userId="a0c3ba70-e22d-465c-a1ef-446114a7b717" providerId="ADAL" clId="{6D7E1FE2-97E9-40C7-8C58-BC01EBB60836}" dt="2024-12-02T17:01:11.376" v="3587" actId="1076"/>
          <ac:picMkLst>
            <pc:docMk/>
            <pc:sldMk cId="3576447950" sldId="1266"/>
            <ac:picMk id="7" creationId="{34D51E7C-493C-9B9D-A164-FEEEAF9EB6A8}"/>
          </ac:picMkLst>
        </pc:picChg>
        <pc:picChg chg="mod">
          <ac:chgData name="Rogerio Jose Menezes Alves" userId="a0c3ba70-e22d-465c-a1ef-446114a7b717" providerId="ADAL" clId="{6D7E1FE2-97E9-40C7-8C58-BC01EBB60836}" dt="2024-12-02T17:01:14.733" v="3588" actId="1076"/>
          <ac:picMkLst>
            <pc:docMk/>
            <pc:sldMk cId="3576447950" sldId="1266"/>
            <ac:picMk id="28" creationId="{DFC1D8AF-F370-C3D9-3062-644193BEE889}"/>
          </ac:picMkLst>
        </pc:picChg>
      </pc:sldChg>
    </pc:docChg>
  </pc:docChgLst>
  <pc:docChgLst>
    <pc:chgData name="Frederico Goncalves Viana" userId="0edef553-756a-4382-88dd-78dd73727168" providerId="ADAL" clId="{13AEA501-F0E6-4F6F-8974-B7F8EE56AB92}"/>
    <pc:docChg chg="undo custSel modSld">
      <pc:chgData name="Frederico Goncalves Viana" userId="0edef553-756a-4382-88dd-78dd73727168" providerId="ADAL" clId="{13AEA501-F0E6-4F6F-8974-B7F8EE56AB92}" dt="2025-07-04T21:08:06.046" v="36" actId="767"/>
      <pc:docMkLst>
        <pc:docMk/>
      </pc:docMkLst>
      <pc:sldChg chg="addSp modSp mod">
        <pc:chgData name="Frederico Goncalves Viana" userId="0edef553-756a-4382-88dd-78dd73727168" providerId="ADAL" clId="{13AEA501-F0E6-4F6F-8974-B7F8EE56AB92}" dt="2025-07-04T21:08:06.046" v="36" actId="767"/>
        <pc:sldMkLst>
          <pc:docMk/>
          <pc:sldMk cId="3157342201" sldId="1110"/>
        </pc:sldMkLst>
        <pc:spChg chg="add mod">
          <ac:chgData name="Frederico Goncalves Viana" userId="0edef553-756a-4382-88dd-78dd73727168" providerId="ADAL" clId="{13AEA501-F0E6-4F6F-8974-B7F8EE56AB92}" dt="2025-07-04T21:08:06.046" v="36" actId="767"/>
          <ac:spMkLst>
            <pc:docMk/>
            <pc:sldMk cId="3157342201" sldId="1110"/>
            <ac:spMk id="3" creationId="{4CA40A9B-8327-9C53-7221-774762FDFC27}"/>
          </ac:spMkLst>
        </pc:spChg>
        <pc:picChg chg="mod">
          <ac:chgData name="Frederico Goncalves Viana" userId="0edef553-756a-4382-88dd-78dd73727168" providerId="ADAL" clId="{13AEA501-F0E6-4F6F-8974-B7F8EE56AB92}" dt="2025-07-04T21:08:00.363" v="25" actId="1076"/>
          <ac:picMkLst>
            <pc:docMk/>
            <pc:sldMk cId="3157342201" sldId="1110"/>
            <ac:picMk id="10" creationId="{12978B13-504A-3834-E4AE-8738CDC35C94}"/>
          </ac:picMkLst>
        </pc:picChg>
      </pc:sldChg>
    </pc:docChg>
  </pc:docChgLst>
  <pc:docChgLst>
    <pc:chgData name="Luis Claudio Ribeiro Junior" userId="S::luis.junior@ons.org.br::226e08a0-c84d-4321-8d2e-e65bd12c43a9" providerId="AD" clId="Web-{F712475C-FC77-323E-F557-6F207B3D6750}"/>
    <pc:docChg chg="modSld">
      <pc:chgData name="Luis Claudio Ribeiro Junior" userId="S::luis.junior@ons.org.br::226e08a0-c84d-4321-8d2e-e65bd12c43a9" providerId="AD" clId="Web-{F712475C-FC77-323E-F557-6F207B3D6750}" dt="2025-01-10T17:07:43.940" v="1" actId="1076"/>
      <pc:docMkLst>
        <pc:docMk/>
      </pc:docMkLst>
      <pc:sldChg chg="modSp">
        <pc:chgData name="Luis Claudio Ribeiro Junior" userId="S::luis.junior@ons.org.br::226e08a0-c84d-4321-8d2e-e65bd12c43a9" providerId="AD" clId="Web-{F712475C-FC77-323E-F557-6F207B3D6750}" dt="2025-01-10T17:07:43.940" v="1" actId="1076"/>
        <pc:sldMkLst>
          <pc:docMk/>
          <pc:sldMk cId="4257973646" sldId="1256"/>
        </pc:sldMkLst>
        <pc:grpChg chg="mod">
          <ac:chgData name="Luis Claudio Ribeiro Junior" userId="S::luis.junior@ons.org.br::226e08a0-c84d-4321-8d2e-e65bd12c43a9" providerId="AD" clId="Web-{F712475C-FC77-323E-F557-6F207B3D6750}" dt="2025-01-10T17:07:43.940" v="1" actId="1076"/>
          <ac:grpSpMkLst>
            <pc:docMk/>
            <pc:sldMk cId="4257973646" sldId="1256"/>
            <ac:grpSpMk id="20" creationId="{8165A8C0-E96B-8C4F-983B-E15AB4891E58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887A6-C4F1-4D75-B6EB-A9B93E09292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800F4-1A88-4628-BCE3-C7421804F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1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800F4-1A88-4628-BCE3-C7421804FE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63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verde&#10;&#10;Descrição gerada automaticamente">
            <a:extLst>
              <a:ext uri="{FF2B5EF4-FFF2-40B4-BE49-F238E27FC236}">
                <a16:creationId xmlns:a16="http://schemas.microsoft.com/office/drawing/2014/main" id="{426B3AED-7028-450F-BF8B-46CA73D2D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3439775" cy="7559873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53122EFD-4287-47EF-8D94-4745986D0B5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2" y="278342"/>
            <a:ext cx="2264400" cy="704089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213B07ED-44C4-4839-95C1-70184C5E6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431" y="5085184"/>
            <a:ext cx="6336704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638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43B3-9647-37A4-7C4E-8C928F5E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0693A-8C3B-C77C-19F1-302C2C16F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5E168-099F-A0AB-F788-C34864D6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18ACE-283C-871A-189F-948A565C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602D-99F8-EBCC-D517-A9C0D0A2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0448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1D9EB-F664-25D0-E177-4C0BC761A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D5AF7-43C5-FC4A-601F-F4FD87F50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871CA-EA3E-F41B-F719-4787E515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B1D57-4457-86F2-2F1B-AFEDF6C6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BD999-6DEB-0ECF-9F79-AE20314D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6545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78A51E-2EF0-492F-8E3F-10B4B4B2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785794"/>
            <a:ext cx="11591806" cy="6380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2D14AF-33A8-41C1-A05B-F81B1068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555531"/>
            <a:ext cx="11591806" cy="54511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9" name="Espaço Reservado para Número de Slide 9">
            <a:extLst>
              <a:ext uri="{FF2B5EF4-FFF2-40B4-BE49-F238E27FC236}">
                <a16:creationId xmlns:a16="http://schemas.microsoft.com/office/drawing/2014/main" id="{C3DC8437-ADDC-4928-8513-ABAF0DDC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F3551E4-E1E2-8643-8049-4DE2F56A1880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8903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A6C6994-C119-4E61-B752-EF235F39B6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" y="0"/>
            <a:ext cx="13439615" cy="7559982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950BE122-052D-409B-8933-79A16A5F3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923" y="5085183"/>
            <a:ext cx="6336704" cy="194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1D0E1F9-DE93-40E9-BF84-806EE150A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23" y="3502325"/>
            <a:ext cx="6336704" cy="141473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4214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A71F-D6E9-ACFF-B08F-8C179AA6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1C57-351E-40C8-F3D8-F4ECB7A7E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5F99A-ACD3-BBA3-2A38-C59624B63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52795-6B4A-9BD7-4E1E-B925E5D4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8045D-0888-921E-75A7-F587EAE5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F9EC-5526-035B-C373-E6599059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5632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A596-6143-E448-8E04-5E0517C3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BF30-1F42-05E0-BA0B-472F9370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1F74B-E764-0DDB-93DA-EEAC6DE88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EF2B9-3CA6-4861-2EF9-1B16D3EE2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B00ED-FFD8-3A51-909A-D9A23EDAB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9AD80-014C-2E32-ACA6-3FF11DFF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12CD8-B646-95E9-CE17-392FA4AA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D980C-37AB-0519-AE0B-74046F46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6359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FED1-1796-1740-303F-8147D2B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785794"/>
            <a:ext cx="11591806" cy="6380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CEE9ED-32DF-4132-B70A-DAA1A5129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5" y="1555531"/>
            <a:ext cx="11591806" cy="54511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11" name="Espaço Reservado para Número de Slide 9">
            <a:extLst>
              <a:ext uri="{FF2B5EF4-FFF2-40B4-BE49-F238E27FC236}">
                <a16:creationId xmlns:a16="http://schemas.microsoft.com/office/drawing/2014/main" id="{436DCFA0-7D61-4A76-BB87-B743EF94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F3551E4-E1E2-8643-8049-4DE2F56A1880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3933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B369A4-C197-7A0B-CDDF-BA02097A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C2F8-F5FD-85D4-7F98-4447D8C4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3851B-2066-3488-4993-03F0C618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8743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A8B6-4F02-0196-C76F-A120B654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  <a:prstGeom prst="rect">
            <a:avLst/>
          </a:prstGeo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710D-218D-54E5-19CC-8D82B53B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  <a:prstGeom prst="rect">
            <a:avLst/>
          </a:prstGeo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F9BF5-A721-5DD5-FDB8-EEB13BD66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AEC90-A999-8D2A-699C-4CFB6403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29EE4-49DF-DAD4-2AD4-2F261629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7ED77-6F15-179A-C898-3C4548E9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8108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A549-FDE7-8F2A-5F12-5623FF04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  <a:prstGeom prst="rect">
            <a:avLst/>
          </a:prstGeo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5BD3E-6178-CF98-C56B-1B81A7FB5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91310-F14C-7940-B306-6F364E0A2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1E6E8-4D0A-A8BF-E5AD-07DAB32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2DE1E-B02B-69CC-F686-0887318A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FBADB-0EED-D590-E814-F4F22E66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1725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24FE364-E022-4BBC-80D5-42836EDA8047}"/>
              </a:ext>
            </a:extLst>
          </p:cNvPr>
          <p:cNvSpPr txBox="1">
            <a:spLocks/>
          </p:cNvSpPr>
          <p:nvPr userDrawn="1"/>
        </p:nvSpPr>
        <p:spPr>
          <a:xfrm>
            <a:off x="923984" y="785794"/>
            <a:ext cx="11591806" cy="6380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ABC2C0-3DA8-4BA4-B033-997F94F9BF6B}"/>
              </a:ext>
            </a:extLst>
          </p:cNvPr>
          <p:cNvSpPr txBox="1">
            <a:spLocks/>
          </p:cNvSpPr>
          <p:nvPr userDrawn="1"/>
        </p:nvSpPr>
        <p:spPr>
          <a:xfrm>
            <a:off x="923985" y="1555531"/>
            <a:ext cx="11591806" cy="5451168"/>
          </a:xfrm>
          <a:prstGeom prst="rect">
            <a:avLst/>
          </a:prstGeom>
        </p:spPr>
        <p:txBody>
          <a:bodyPr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995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en/information-technology/glossary/modelop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C7A5B035-4ED3-4ADF-A17C-3131D68DDE3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7931" y="6342681"/>
            <a:ext cx="12167855" cy="6627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BR" sz="4000"/>
              <a:t>“Habilitando o Operador para domar a complexidade na orquestração dos sistemas elétricos da próxima geração.”</a:t>
            </a:r>
          </a:p>
          <a:p>
            <a:endParaRPr lang="pt-BR"/>
          </a:p>
        </p:txBody>
      </p:sp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EB4759BF-B008-1822-3760-3D55EC7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5"/>
          <a:stretch/>
        </p:blipFill>
        <p:spPr>
          <a:xfrm>
            <a:off x="5124031" y="3135691"/>
            <a:ext cx="1123583" cy="644146"/>
          </a:xfrm>
          <a:prstGeom prst="rect">
            <a:avLst/>
          </a:prstGeom>
        </p:spPr>
      </p:pic>
      <p:pic>
        <p:nvPicPr>
          <p:cNvPr id="9" name="Espaço Reservado para Conteúdo 5" descr="Forma&#10;&#10;Descrição gerada automaticamente com confiança média">
            <a:extLst>
              <a:ext uri="{FF2B5EF4-FFF2-40B4-BE49-F238E27FC236}">
                <a16:creationId xmlns:a16="http://schemas.microsoft.com/office/drawing/2014/main" id="{17B58D76-E0A4-46F0-039B-188B15967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7"/>
          <a:stretch/>
        </p:blipFill>
        <p:spPr>
          <a:xfrm>
            <a:off x="4222007" y="419154"/>
            <a:ext cx="4995760" cy="2849044"/>
          </a:xfrm>
          <a:custGeom>
            <a:avLst/>
            <a:gdLst>
              <a:gd name="connsiteX0" fmla="*/ 79 w 4995760"/>
              <a:gd name="connsiteY0" fmla="*/ 46 h 3867687"/>
              <a:gd name="connsiteX1" fmla="*/ 4995839 w 4995760"/>
              <a:gd name="connsiteY1" fmla="*/ 46 h 3867687"/>
              <a:gd name="connsiteX2" fmla="*/ 4995839 w 4995760"/>
              <a:gd name="connsiteY2" fmla="*/ 3867734 h 3867687"/>
              <a:gd name="connsiteX3" fmla="*/ 79 w 4995760"/>
              <a:gd name="connsiteY3" fmla="*/ 3867734 h 386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760" h="3867687">
                <a:moveTo>
                  <a:pt x="79" y="46"/>
                </a:moveTo>
                <a:lnTo>
                  <a:pt x="4995839" y="46"/>
                </a:lnTo>
                <a:lnTo>
                  <a:pt x="4995839" y="3867734"/>
                </a:lnTo>
                <a:lnTo>
                  <a:pt x="79" y="3867734"/>
                </a:lnTo>
                <a:close/>
              </a:path>
            </a:pathLst>
          </a:cu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978B13-504A-3834-E4AE-8738CDC35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94" y="3334885"/>
            <a:ext cx="1763381" cy="3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4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10</a:t>
            </a:fld>
            <a:endParaRPr lang="en-BR"/>
          </a:p>
        </p:txBody>
      </p:sp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BF324-D662-862A-953A-A350D13D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08" y="1970030"/>
            <a:ext cx="3155030" cy="30887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63E851-82B1-10D2-1876-87620603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88" y="114298"/>
            <a:ext cx="6325194" cy="733107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3E0DB69-88EC-3A18-6CA1-53571978A145}"/>
              </a:ext>
            </a:extLst>
          </p:cNvPr>
          <p:cNvSpPr/>
          <p:nvPr/>
        </p:nvSpPr>
        <p:spPr>
          <a:xfrm>
            <a:off x="-5809451" y="3441842"/>
            <a:ext cx="4889341" cy="26830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Diferenciar</a:t>
            </a:r>
            <a:r>
              <a:rPr lang="en-GB"/>
              <a:t> que </a:t>
            </a:r>
            <a:r>
              <a:rPr lang="en-GB" err="1"/>
              <a:t>essas</a:t>
            </a:r>
            <a:r>
              <a:rPr lang="en-GB"/>
              <a:t> </a:t>
            </a:r>
            <a:r>
              <a:rPr lang="en-GB" err="1"/>
              <a:t>telas</a:t>
            </a:r>
            <a:r>
              <a:rPr lang="en-GB"/>
              <a:t> </a:t>
            </a:r>
            <a:r>
              <a:rPr lang="en-GB" err="1"/>
              <a:t>são</a:t>
            </a:r>
            <a:r>
              <a:rPr lang="en-GB"/>
              <a:t> para “</a:t>
            </a:r>
            <a:r>
              <a:rPr lang="en-GB" err="1"/>
              <a:t>edição</a:t>
            </a:r>
            <a:r>
              <a:rPr lang="en-GB"/>
              <a:t>” dos workflows, mas </a:t>
            </a:r>
            <a:r>
              <a:rPr lang="en-GB" err="1"/>
              <a:t>tem</a:t>
            </a:r>
            <a:r>
              <a:rPr lang="en-GB"/>
              <a:t> </a:t>
            </a:r>
            <a:r>
              <a:rPr lang="en-GB" err="1"/>
              <a:t>outras</a:t>
            </a:r>
            <a:r>
              <a:rPr lang="en-GB"/>
              <a:t> para submeter de </a:t>
            </a:r>
            <a:r>
              <a:rPr lang="en-GB" err="1"/>
              <a:t>maneira</a:t>
            </a:r>
            <a:r>
              <a:rPr lang="en-GB"/>
              <a:t> simples e para </a:t>
            </a:r>
            <a:r>
              <a:rPr lang="en-GB" err="1"/>
              <a:t>explorar</a:t>
            </a:r>
            <a:r>
              <a:rPr lang="en-GB"/>
              <a:t> dados de </a:t>
            </a:r>
            <a:r>
              <a:rPr lang="en-GB" err="1"/>
              <a:t>saída</a:t>
            </a:r>
            <a:endParaRPr lang="en-GB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3822C12-F331-F526-B5EE-299078E6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0" y="248945"/>
            <a:ext cx="6442485" cy="166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Protótipo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Tela de inclusão/alteração de Workflow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D25938B-5074-3A6F-F618-2C0F7163E99D}"/>
              </a:ext>
            </a:extLst>
          </p:cNvPr>
          <p:cNvSpPr txBox="1">
            <a:spLocks/>
          </p:cNvSpPr>
          <p:nvPr/>
        </p:nvSpPr>
        <p:spPr>
          <a:xfrm>
            <a:off x="187510" y="2224447"/>
            <a:ext cx="6290086" cy="44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Permite ao usuário configurar os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workflows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de seu interesse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Cada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é separado em tarefas, que podem ser reutilizadas por outros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workflows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Desacopla as regras de negócio de cada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da manutenção do ModelOps</a:t>
            </a:r>
          </a:p>
        </p:txBody>
      </p:sp>
    </p:spTree>
    <p:extLst>
      <p:ext uri="{BB962C8B-B14F-4D97-AF65-F5344CB8AC3E}">
        <p14:creationId xmlns:p14="http://schemas.microsoft.com/office/powerpoint/2010/main" val="367095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BF324-D662-862A-953A-A350D13D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08" y="1970030"/>
            <a:ext cx="3155030" cy="30887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63E851-82B1-10D2-1876-87620603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29" y="114298"/>
            <a:ext cx="6325194" cy="733107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97E6-96EC-5A93-ED7C-5BA5A90A8DEB}"/>
              </a:ext>
            </a:extLst>
          </p:cNvPr>
          <p:cNvSpPr/>
          <p:nvPr/>
        </p:nvSpPr>
        <p:spPr>
          <a:xfrm>
            <a:off x="6719886" y="0"/>
            <a:ext cx="7313480" cy="75972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C1BAB6-0290-FA28-064C-F60B88AEB8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617" y="1241226"/>
            <a:ext cx="3754176" cy="4674741"/>
          </a:xfrm>
          <a:prstGeom prst="rect">
            <a:avLst/>
          </a:prstGeom>
        </p:spPr>
      </p:pic>
      <p:sp>
        <p:nvSpPr>
          <p:cNvPr id="10" name="AutoShape 10" descr="Stopwatch - Fast Stopwatch Icon - CleanPNG / KissPNG">
            <a:extLst>
              <a:ext uri="{FF2B5EF4-FFF2-40B4-BE49-F238E27FC236}">
                <a16:creationId xmlns:a16="http://schemas.microsoft.com/office/drawing/2014/main" id="{8771F708-D78D-58EB-FDC6-1D5A5F290E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815EC60-8E8C-7561-B7AB-B6C5B2C0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0" y="248945"/>
            <a:ext cx="6442485" cy="166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Protótipo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Tela de Workflow - Parâmetros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4ABA1D0-8575-9456-D02B-353FDC26501D}"/>
              </a:ext>
            </a:extLst>
          </p:cNvPr>
          <p:cNvSpPr txBox="1">
            <a:spLocks/>
          </p:cNvSpPr>
          <p:nvPr/>
        </p:nvSpPr>
        <p:spPr>
          <a:xfrm>
            <a:off x="187510" y="2224447"/>
            <a:ext cx="6141102" cy="44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Cada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pode ser executado em um ambiente específico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Parâmetros podem ser </a:t>
            </a:r>
            <a:r>
              <a:rPr lang="pt-BR" sz="2800">
                <a:solidFill>
                  <a:schemeClr val="tx1"/>
                </a:solidFill>
                <a:latin typeface="+mn-lt"/>
                <a:cs typeface="+mj-cs"/>
              </a:rPr>
              <a:t>estáticos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(definidos no início da execução) ou </a:t>
            </a:r>
            <a:r>
              <a:rPr lang="pt-BR" sz="2800">
                <a:solidFill>
                  <a:schemeClr val="tx1"/>
                </a:solidFill>
                <a:latin typeface="+mn-lt"/>
                <a:cs typeface="+mj-cs"/>
              </a:rPr>
              <a:t>dinâmicos</a:t>
            </a: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 (obtidos como saída de alguma das tarefas anteriores);</a:t>
            </a:r>
          </a:p>
        </p:txBody>
      </p:sp>
    </p:spTree>
    <p:extLst>
      <p:ext uri="{BB962C8B-B14F-4D97-AF65-F5344CB8AC3E}">
        <p14:creationId xmlns:p14="http://schemas.microsoft.com/office/powerpoint/2010/main" val="333013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BF324-D662-862A-953A-A350D13D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08" y="1970030"/>
            <a:ext cx="3155030" cy="30887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63E851-82B1-10D2-1876-87620603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529" y="202014"/>
            <a:ext cx="6325194" cy="733107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97E6-96EC-5A93-ED7C-5BA5A90A8DEB}"/>
              </a:ext>
            </a:extLst>
          </p:cNvPr>
          <p:cNvSpPr/>
          <p:nvPr/>
        </p:nvSpPr>
        <p:spPr>
          <a:xfrm>
            <a:off x="6630339" y="0"/>
            <a:ext cx="7084089" cy="7757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C727907-504B-F8D2-BCC4-052DF20344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373" y="307096"/>
            <a:ext cx="3834246" cy="7021751"/>
          </a:xfrm>
          <a:prstGeom prst="rect">
            <a:avLst/>
          </a:prstGeom>
        </p:spPr>
      </p:pic>
      <p:sp>
        <p:nvSpPr>
          <p:cNvPr id="11" name="AutoShape 10" descr="Stopwatch - Fast Stopwatch Icon - CleanPNG / KissPNG">
            <a:extLst>
              <a:ext uri="{FF2B5EF4-FFF2-40B4-BE49-F238E27FC236}">
                <a16:creationId xmlns:a16="http://schemas.microsoft.com/office/drawing/2014/main" id="{38CF717E-5171-DB6A-B864-20B14CDB23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10" descr="Stopwatch - Fast Stopwatch Icon - CleanPNG / KissPNG">
            <a:extLst>
              <a:ext uri="{FF2B5EF4-FFF2-40B4-BE49-F238E27FC236}">
                <a16:creationId xmlns:a16="http://schemas.microsoft.com/office/drawing/2014/main" id="{1D43409F-2F0A-C7D4-E393-1874742818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9C7B8C57-DC20-D391-431E-E5CD0697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0" y="248945"/>
            <a:ext cx="6442485" cy="166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Protótipo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Tela de Workflow - Tarefas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0A7B523-22AE-EB64-AFC8-818CEA8854C0}"/>
              </a:ext>
            </a:extLst>
          </p:cNvPr>
          <p:cNvSpPr txBox="1">
            <a:spLocks/>
          </p:cNvSpPr>
          <p:nvPr/>
        </p:nvSpPr>
        <p:spPr>
          <a:xfrm>
            <a:off x="187510" y="2224447"/>
            <a:ext cx="6141102" cy="44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As tarefas podem ser criadas, editadas ou deletadas pelo usuário, dentro de um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Cada tarefa pode ter seus parâmetros e o comando que é utilizado para sua execução no ambiente do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645322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DD24D-4775-50EB-2969-8E5D7A03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B9035BB9-1287-97F4-8E23-7428AC2761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5BDF0D23-1BE8-6413-B52C-10298F5A1C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53B254-7B6B-433F-3CBD-F287225E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608" y="1970030"/>
            <a:ext cx="3155030" cy="30887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8D7C170-44D2-304C-9EC2-F628C50D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39" y="1940786"/>
            <a:ext cx="7422474" cy="53988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63658A-5303-7175-1CA8-BE2BCBCF5D4F}"/>
              </a:ext>
            </a:extLst>
          </p:cNvPr>
          <p:cNvSpPr txBox="1">
            <a:spLocks/>
          </p:cNvSpPr>
          <p:nvPr/>
        </p:nvSpPr>
        <p:spPr>
          <a:xfrm>
            <a:off x="187510" y="248945"/>
            <a:ext cx="6442485" cy="14905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US" sz="4400">
                <a:solidFill>
                  <a:schemeClr val="tx1"/>
                </a:solidFill>
                <a:latin typeface="+mj-lt"/>
                <a:cs typeface="+mj-cs"/>
              </a:rPr>
              <a:t>MVP</a:t>
            </a:r>
            <a:br>
              <a:rPr lang="en-US" sz="4400">
                <a:solidFill>
                  <a:schemeClr val="tx1"/>
                </a:solidFill>
                <a:latin typeface="+mj-lt"/>
                <a:cs typeface="+mj-cs"/>
              </a:rPr>
            </a:br>
            <a:br>
              <a:rPr lang="en-US" sz="360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2800">
                <a:solidFill>
                  <a:schemeClr val="tx1"/>
                </a:solidFill>
                <a:latin typeface="+mn-lt"/>
                <a:cs typeface="+mj-cs"/>
              </a:rPr>
              <a:t>Tela de Execução de Modelos Energéticos</a:t>
            </a:r>
          </a:p>
        </p:txBody>
      </p:sp>
      <p:sp>
        <p:nvSpPr>
          <p:cNvPr id="17" name="Espaço Reservado para Número de Slide 3">
            <a:extLst>
              <a:ext uri="{FF2B5EF4-FFF2-40B4-BE49-F238E27FC236}">
                <a16:creationId xmlns:a16="http://schemas.microsoft.com/office/drawing/2014/main" id="{CC4786B9-8753-7D55-3F69-62DCD632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13</a:t>
            </a:fld>
            <a:endParaRPr lang="en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224CA52-84D8-A333-8BB1-AE9CB404F4A7}"/>
              </a:ext>
            </a:extLst>
          </p:cNvPr>
          <p:cNvSpPr txBox="1">
            <a:spLocks/>
          </p:cNvSpPr>
          <p:nvPr/>
        </p:nvSpPr>
        <p:spPr>
          <a:xfrm>
            <a:off x="415001" y="2292542"/>
            <a:ext cx="4050858" cy="4695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Upload dos dados de entrada na aplicação web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 i="1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Parametrização pelo usuário</a:t>
            </a: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endParaRPr lang="pt-BR" sz="2800" b="0" i="1">
              <a:solidFill>
                <a:schemeClr val="tx1"/>
              </a:solidFill>
              <a:latin typeface="+mn-lt"/>
              <a:cs typeface="+mj-cs"/>
            </a:endParaRPr>
          </a:p>
          <a:p>
            <a:pPr marL="457200" indent="-457200" algn="just" defTabSz="914400">
              <a:buFont typeface="Arial" panose="020B0604020202020204" pitchFamily="34" charset="0"/>
              <a:buChar char="•"/>
            </a:pPr>
            <a:r>
              <a:rPr lang="pt-BR" sz="2800" b="0">
                <a:solidFill>
                  <a:schemeClr val="tx1"/>
                </a:solidFill>
                <a:latin typeface="+mn-lt"/>
                <a:cs typeface="+mj-cs"/>
              </a:rPr>
              <a:t>Acompanhamento da execução via </a:t>
            </a:r>
            <a:r>
              <a:rPr lang="pt-BR" sz="2800" b="0" i="1">
                <a:solidFill>
                  <a:schemeClr val="tx1"/>
                </a:solidFill>
                <a:latin typeface="+mn-lt"/>
                <a:cs typeface="+mj-cs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280918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14</a:t>
            </a:fld>
            <a:endParaRPr lang="en-BR"/>
          </a:p>
        </p:txBody>
      </p:sp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46553D-14D4-0C26-8C9D-A4BE7CEA0628}"/>
              </a:ext>
            </a:extLst>
          </p:cNvPr>
          <p:cNvSpPr/>
          <p:nvPr/>
        </p:nvSpPr>
        <p:spPr>
          <a:xfrm>
            <a:off x="1516866" y="1199509"/>
            <a:ext cx="5076631" cy="2275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7981D7A-C5BD-52DD-0017-D25ED9DE3DCC}"/>
              </a:ext>
            </a:extLst>
          </p:cNvPr>
          <p:cNvSpPr txBox="1">
            <a:spLocks/>
          </p:cNvSpPr>
          <p:nvPr/>
        </p:nvSpPr>
        <p:spPr>
          <a:xfrm>
            <a:off x="1516869" y="2208697"/>
            <a:ext cx="5076628" cy="8881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>
                <a:solidFill>
                  <a:schemeClr val="accent1"/>
                </a:solidFill>
              </a:rPr>
              <a:t>Desenvolvida para os processos do OPERADOR</a:t>
            </a:r>
            <a:endParaRPr lang="pt-BR" sz="3200" i="1">
              <a:solidFill>
                <a:schemeClr val="accent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1ACCB62-98E4-2C5F-24F1-688BA3DEDD17}"/>
              </a:ext>
            </a:extLst>
          </p:cNvPr>
          <p:cNvSpPr/>
          <p:nvPr/>
        </p:nvSpPr>
        <p:spPr>
          <a:xfrm>
            <a:off x="1663452" y="1339112"/>
            <a:ext cx="558412" cy="5584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2AB4554-7785-9C88-85CA-F61C12572A1B}"/>
              </a:ext>
            </a:extLst>
          </p:cNvPr>
          <p:cNvSpPr/>
          <p:nvPr/>
        </p:nvSpPr>
        <p:spPr>
          <a:xfrm>
            <a:off x="7113698" y="4005652"/>
            <a:ext cx="5076631" cy="2275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D540E5A-CFD4-6F25-C1C2-61E647D844BD}"/>
              </a:ext>
            </a:extLst>
          </p:cNvPr>
          <p:cNvSpPr txBox="1">
            <a:spLocks/>
          </p:cNvSpPr>
          <p:nvPr/>
        </p:nvSpPr>
        <p:spPr>
          <a:xfrm>
            <a:off x="7433507" y="4987785"/>
            <a:ext cx="3993812" cy="8881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>
                <a:solidFill>
                  <a:schemeClr val="accent1"/>
                </a:solidFill>
              </a:rPr>
              <a:t>Aumento da produtividade</a:t>
            </a:r>
            <a:endParaRPr lang="pt-BR" sz="3200" i="1">
              <a:solidFill>
                <a:schemeClr val="accent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C68B9D8-19B8-82A1-076E-E74F7BDF7DA9}"/>
              </a:ext>
            </a:extLst>
          </p:cNvPr>
          <p:cNvSpPr/>
          <p:nvPr/>
        </p:nvSpPr>
        <p:spPr>
          <a:xfrm>
            <a:off x="7260284" y="4145255"/>
            <a:ext cx="558412" cy="558412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31DE3C1-4462-F1D0-B5CD-9BE9874EB760}"/>
              </a:ext>
            </a:extLst>
          </p:cNvPr>
          <p:cNvSpPr/>
          <p:nvPr/>
        </p:nvSpPr>
        <p:spPr>
          <a:xfrm>
            <a:off x="1511975" y="4005652"/>
            <a:ext cx="5076631" cy="22755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7278B4E-31E9-0A9E-214B-5ABB679606C9}"/>
              </a:ext>
            </a:extLst>
          </p:cNvPr>
          <p:cNvSpPr txBox="1">
            <a:spLocks/>
          </p:cNvSpPr>
          <p:nvPr/>
        </p:nvSpPr>
        <p:spPr>
          <a:xfrm>
            <a:off x="1831784" y="4987785"/>
            <a:ext cx="3993812" cy="8881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>
                <a:solidFill>
                  <a:schemeClr val="accent6"/>
                </a:solidFill>
              </a:rPr>
              <a:t>Otimização do uso de recursos</a:t>
            </a:r>
            <a:endParaRPr lang="pt-BR" sz="3200" i="1">
              <a:solidFill>
                <a:schemeClr val="accent6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F15CD3E-E022-54EA-8494-7CB4F9A5ACF5}"/>
              </a:ext>
            </a:extLst>
          </p:cNvPr>
          <p:cNvSpPr/>
          <p:nvPr/>
        </p:nvSpPr>
        <p:spPr>
          <a:xfrm>
            <a:off x="1658561" y="4145255"/>
            <a:ext cx="558412" cy="55841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BB67FA3-A596-6938-77C8-DCCBF9610BA0}"/>
              </a:ext>
            </a:extLst>
          </p:cNvPr>
          <p:cNvSpPr/>
          <p:nvPr/>
        </p:nvSpPr>
        <p:spPr>
          <a:xfrm>
            <a:off x="7113698" y="1199509"/>
            <a:ext cx="5076631" cy="22755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71E6E96-A968-781D-DBA4-4585A872CDE8}"/>
              </a:ext>
            </a:extLst>
          </p:cNvPr>
          <p:cNvSpPr txBox="1">
            <a:spLocks/>
          </p:cNvSpPr>
          <p:nvPr/>
        </p:nvSpPr>
        <p:spPr>
          <a:xfrm>
            <a:off x="7433507" y="2181642"/>
            <a:ext cx="3993812" cy="8881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>
                <a:solidFill>
                  <a:schemeClr val="accent6"/>
                </a:solidFill>
              </a:rPr>
              <a:t>Mais transparência</a:t>
            </a:r>
            <a:endParaRPr lang="pt-BR" sz="3200" i="1">
              <a:solidFill>
                <a:schemeClr val="accent6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17F28D0-34C9-6DCA-0C93-E8A17BFE25BC}"/>
              </a:ext>
            </a:extLst>
          </p:cNvPr>
          <p:cNvSpPr/>
          <p:nvPr/>
        </p:nvSpPr>
        <p:spPr>
          <a:xfrm>
            <a:off x="7260284" y="1339112"/>
            <a:ext cx="558412" cy="55841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698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aixaDeTexto 59">
            <a:extLst>
              <a:ext uri="{FF2B5EF4-FFF2-40B4-BE49-F238E27FC236}">
                <a16:creationId xmlns:a16="http://schemas.microsoft.com/office/drawing/2014/main" id="{4CC7A4D4-9607-B0AD-401F-5530DB86682D}"/>
              </a:ext>
            </a:extLst>
          </p:cNvPr>
          <p:cNvSpPr txBox="1"/>
          <p:nvPr/>
        </p:nvSpPr>
        <p:spPr>
          <a:xfrm>
            <a:off x="344843" y="3972732"/>
            <a:ext cx="26789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>
                <a:latin typeface="Abadi" panose="020B0604020104020204" pitchFamily="34" charset="0"/>
              </a:rPr>
              <a:t>MVP</a:t>
            </a:r>
            <a:br>
              <a:rPr lang="pt-BR" sz="2800">
                <a:latin typeface="Abadi Extra Light" panose="020B0204020104020204" pitchFamily="34" charset="0"/>
              </a:rPr>
            </a:br>
            <a:r>
              <a:rPr lang="pt-BR" sz="2800" err="1">
                <a:latin typeface="Abadi" panose="020B0604020104020204" pitchFamily="34" charset="0"/>
              </a:rPr>
              <a:t>Backend</a:t>
            </a:r>
            <a:r>
              <a:rPr lang="pt-BR" sz="2800">
                <a:latin typeface="Abadi" panose="020B0604020104020204" pitchFamily="34" charset="0"/>
              </a:rPr>
              <a:t> básico </a:t>
            </a:r>
            <a:br>
              <a:rPr lang="pt-BR" sz="2800">
                <a:latin typeface="Abadi" panose="020B0604020104020204" pitchFamily="34" charset="0"/>
              </a:rPr>
            </a:br>
            <a:r>
              <a:rPr lang="pt-BR" sz="2800">
                <a:latin typeface="Abadi" panose="020B0604020104020204" pitchFamily="34" charset="0"/>
              </a:rPr>
              <a:t>finalizado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F16F3A8-F652-DFBE-0390-97C67BC6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539" y="1609185"/>
            <a:ext cx="13439775" cy="651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15</a:t>
            </a:fld>
            <a:endParaRPr lang="en-BR"/>
          </a:p>
        </p:txBody>
      </p:sp>
      <p:pic>
        <p:nvPicPr>
          <p:cNvPr id="4098" name="Picture 2" descr="Old Car GIFs | Tenor">
            <a:extLst>
              <a:ext uri="{FF2B5EF4-FFF2-40B4-BE49-F238E27FC236}">
                <a16:creationId xmlns:a16="http://schemas.microsoft.com/office/drawing/2014/main" id="{414BE631-428B-1476-7613-46FBA5A7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" y="885733"/>
            <a:ext cx="1616165" cy="266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irplane Movie GIFs - Find &amp; Share on GIPHY">
            <a:extLst>
              <a:ext uri="{FF2B5EF4-FFF2-40B4-BE49-F238E27FC236}">
                <a16:creationId xmlns:a16="http://schemas.microsoft.com/office/drawing/2014/main" id="{64A6BFCA-1530-7509-17E1-9B1D585C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89" y="5869501"/>
            <a:ext cx="2669321" cy="150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52C6130-06AD-F71D-0E49-4B83EBEBB9AA}"/>
              </a:ext>
            </a:extLst>
          </p:cNvPr>
          <p:cNvGrpSpPr/>
          <p:nvPr/>
        </p:nvGrpSpPr>
        <p:grpSpPr>
          <a:xfrm>
            <a:off x="762660" y="2171568"/>
            <a:ext cx="11746548" cy="3286738"/>
            <a:chOff x="754380" y="1954004"/>
            <a:chExt cx="11746548" cy="3286738"/>
          </a:xfrm>
        </p:grpSpPr>
        <p:sp>
          <p:nvSpPr>
            <p:cNvPr id="21" name="AutoShape 10" descr="Stopwatch - Fast Stopwatch Icon - CleanPNG / KissPNG">
              <a:extLst>
                <a:ext uri="{FF2B5EF4-FFF2-40B4-BE49-F238E27FC236}">
                  <a16:creationId xmlns:a16="http://schemas.microsoft.com/office/drawing/2014/main" id="{30D0EFDF-2BCB-1F2C-1054-9018F58E22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67488" y="362743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AutoShape 12" descr="Stopwatch - Fast Stopwatch Icon - CleanPNG / KissPNG">
              <a:extLst>
                <a:ext uri="{FF2B5EF4-FFF2-40B4-BE49-F238E27FC236}">
                  <a16:creationId xmlns:a16="http://schemas.microsoft.com/office/drawing/2014/main" id="{C2F6E016-1A93-8586-9F73-65BE8D86AF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19888" y="377983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B594D345-B9F8-7CEB-B920-EFE431F80375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" y="3515633"/>
              <a:ext cx="1862183" cy="0"/>
            </a:xfrm>
            <a:prstGeom prst="line">
              <a:avLst/>
            </a:prstGeom>
            <a:ln w="193675" cap="sq">
              <a:solidFill>
                <a:srgbClr val="FFD04A"/>
              </a:solidFill>
              <a:bevel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CE54A19C-4624-23D6-DE94-53CCB916420F}"/>
                </a:ext>
              </a:extLst>
            </p:cNvPr>
            <p:cNvCxnSpPr>
              <a:cxnSpLocks/>
            </p:cNvCxnSpPr>
            <p:nvPr/>
          </p:nvCxnSpPr>
          <p:spPr>
            <a:xfrm>
              <a:off x="4771708" y="3515633"/>
              <a:ext cx="1798320" cy="0"/>
            </a:xfrm>
            <a:prstGeom prst="line">
              <a:avLst/>
            </a:prstGeom>
            <a:ln w="193675" cap="sq">
              <a:solidFill>
                <a:srgbClr val="FF4319"/>
              </a:solidFill>
              <a:bevel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2C871EA1-BD0A-CF59-6F28-E844D8B2EB65}"/>
                </a:ext>
              </a:extLst>
            </p:cNvPr>
            <p:cNvCxnSpPr>
              <a:cxnSpLocks/>
            </p:cNvCxnSpPr>
            <p:nvPr/>
          </p:nvCxnSpPr>
          <p:spPr>
            <a:xfrm>
              <a:off x="6752908" y="3512096"/>
              <a:ext cx="1798320" cy="0"/>
            </a:xfrm>
            <a:prstGeom prst="line">
              <a:avLst/>
            </a:prstGeom>
            <a:ln w="193675" cap="sq">
              <a:solidFill>
                <a:srgbClr val="CB1A68"/>
              </a:solidFill>
              <a:bevel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E882E5FF-6573-FE7A-D5FB-1C89F93DB1CD}"/>
                </a:ext>
              </a:extLst>
            </p:cNvPr>
            <p:cNvCxnSpPr>
              <a:cxnSpLocks/>
            </p:cNvCxnSpPr>
            <p:nvPr/>
          </p:nvCxnSpPr>
          <p:spPr>
            <a:xfrm>
              <a:off x="8734108" y="3515633"/>
              <a:ext cx="1798320" cy="0"/>
            </a:xfrm>
            <a:prstGeom prst="line">
              <a:avLst/>
            </a:prstGeom>
            <a:ln w="193675" cap="sq">
              <a:solidFill>
                <a:srgbClr val="693FB6"/>
              </a:solidFill>
              <a:bevel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2719868C-64C0-D246-C89F-B1C53BFBE65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608" y="3515633"/>
              <a:ext cx="1798320" cy="0"/>
            </a:xfrm>
            <a:prstGeom prst="line">
              <a:avLst/>
            </a:prstGeom>
            <a:ln w="193675" cap="sq">
              <a:solidFill>
                <a:srgbClr val="153E4F"/>
              </a:solidFill>
              <a:bevel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D4A9A57B-CF5C-A5AF-AAE7-72B71209029F}"/>
                </a:ext>
              </a:extLst>
            </p:cNvPr>
            <p:cNvGrpSpPr/>
            <p:nvPr/>
          </p:nvGrpSpPr>
          <p:grpSpPr>
            <a:xfrm>
              <a:off x="1253707" y="1954004"/>
              <a:ext cx="863528" cy="1561629"/>
              <a:chOff x="1253707" y="1954004"/>
              <a:chExt cx="863528" cy="1561629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8D58832E-1F84-8947-68F9-35A62463117B}"/>
                  </a:ext>
                </a:extLst>
              </p:cNvPr>
              <p:cNvSpPr/>
              <p:nvPr/>
            </p:nvSpPr>
            <p:spPr>
              <a:xfrm>
                <a:off x="1253707" y="1954004"/>
                <a:ext cx="863528" cy="863528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FFD04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4800" b="1">
                    <a:solidFill>
                      <a:srgbClr val="FFD04A"/>
                    </a:solidFill>
                    <a:latin typeface="Abadi" panose="020F0502020204030204" pitchFamily="34" charset="0"/>
                  </a:rPr>
                  <a:t>1</a:t>
                </a:r>
              </a:p>
            </p:txBody>
          </p: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FDA377F7-0C0A-6BD6-E448-B2405BC6BC21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1685471" y="2817532"/>
                <a:ext cx="0" cy="698101"/>
              </a:xfrm>
              <a:prstGeom prst="line">
                <a:avLst/>
              </a:prstGeom>
              <a:ln w="63500">
                <a:solidFill>
                  <a:srgbClr val="FFD04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6E10BF19-9D80-8639-0146-B6650C5237D1}"/>
                </a:ext>
              </a:extLst>
            </p:cNvPr>
            <p:cNvSpPr/>
            <p:nvPr/>
          </p:nvSpPr>
          <p:spPr>
            <a:xfrm rot="10800000">
              <a:off x="1530785" y="3617913"/>
              <a:ext cx="309372" cy="153987"/>
            </a:xfrm>
            <a:prstGeom prst="triangle">
              <a:avLst/>
            </a:prstGeom>
            <a:solidFill>
              <a:srgbClr val="FFD04A"/>
            </a:solidFill>
            <a:ln>
              <a:solidFill>
                <a:srgbClr val="FFD04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30E4EF86-404F-E153-3C14-5C80FB4EDD2C}"/>
                </a:ext>
              </a:extLst>
            </p:cNvPr>
            <p:cNvGrpSpPr/>
            <p:nvPr/>
          </p:nvGrpSpPr>
          <p:grpSpPr>
            <a:xfrm>
              <a:off x="2796540" y="3515633"/>
              <a:ext cx="1798320" cy="1725109"/>
              <a:chOff x="2796540" y="3515633"/>
              <a:chExt cx="1798320" cy="1725109"/>
            </a:xfrm>
          </p:grpSpPr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CC4039A0-D66B-77E5-A7E3-BB79B9835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540" y="3515633"/>
                <a:ext cx="1798320" cy="0"/>
              </a:xfrm>
              <a:prstGeom prst="line">
                <a:avLst/>
              </a:prstGeom>
              <a:ln w="193675" cap="sq">
                <a:solidFill>
                  <a:srgbClr val="FF9E11"/>
                </a:solidFill>
                <a:bevel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Agrupar 34">
                <a:extLst>
                  <a:ext uri="{FF2B5EF4-FFF2-40B4-BE49-F238E27FC236}">
                    <a16:creationId xmlns:a16="http://schemas.microsoft.com/office/drawing/2014/main" id="{5C38728C-146C-DDCA-956F-56209C09EE23}"/>
                  </a:ext>
                </a:extLst>
              </p:cNvPr>
              <p:cNvGrpSpPr/>
              <p:nvPr/>
            </p:nvGrpSpPr>
            <p:grpSpPr>
              <a:xfrm rot="10800000">
                <a:off x="3236280" y="3580057"/>
                <a:ext cx="918263" cy="1660685"/>
                <a:chOff x="1198969" y="1842248"/>
                <a:chExt cx="918263" cy="1660685"/>
              </a:xfrm>
            </p:grpSpPr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4A5B8332-A4BC-EDDD-524D-14814CBE20E0}"/>
                    </a:ext>
                  </a:extLst>
                </p:cNvPr>
                <p:cNvSpPr/>
                <p:nvPr/>
              </p:nvSpPr>
              <p:spPr>
                <a:xfrm rot="10800000">
                  <a:off x="1198969" y="1842248"/>
                  <a:ext cx="918263" cy="918263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rgbClr val="FF9E1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pt-BR" sz="4800" b="1">
                      <a:solidFill>
                        <a:srgbClr val="FF9E11"/>
                      </a:solidFill>
                      <a:latin typeface="Abadi" panose="020B0604020104020204" pitchFamily="34" charset="0"/>
                    </a:rPr>
                    <a:t>2</a:t>
                  </a:r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id="{76948123-9FA4-7971-7E27-4E18F4F3C278}"/>
                    </a:ext>
                  </a:extLst>
                </p:cNvPr>
                <p:cNvCxnSpPr>
                  <a:cxnSpLocks/>
                  <a:stCxn id="36" idx="0"/>
                </p:cNvCxnSpPr>
                <p:nvPr/>
              </p:nvCxnSpPr>
              <p:spPr>
                <a:xfrm rot="10800000" flipV="1">
                  <a:off x="1658100" y="2760511"/>
                  <a:ext cx="0" cy="742422"/>
                </a:xfrm>
                <a:prstGeom prst="line">
                  <a:avLst/>
                </a:prstGeom>
                <a:ln w="63500">
                  <a:solidFill>
                    <a:srgbClr val="FF9E1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6DE2BB5-1A9A-C536-8290-1DDFD324E201}"/>
                </a:ext>
              </a:extLst>
            </p:cNvPr>
            <p:cNvGrpSpPr/>
            <p:nvPr/>
          </p:nvGrpSpPr>
          <p:grpSpPr>
            <a:xfrm>
              <a:off x="5238786" y="1954004"/>
              <a:ext cx="863528" cy="1561629"/>
              <a:chOff x="1253707" y="1954004"/>
              <a:chExt cx="863528" cy="1561629"/>
            </a:xfrm>
          </p:grpSpPr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A065D6E6-2308-D79B-359A-CDACAEEFB131}"/>
                  </a:ext>
                </a:extLst>
              </p:cNvPr>
              <p:cNvSpPr/>
              <p:nvPr/>
            </p:nvSpPr>
            <p:spPr>
              <a:xfrm>
                <a:off x="1253707" y="1954004"/>
                <a:ext cx="863528" cy="863528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FF43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4800" b="1">
                    <a:solidFill>
                      <a:srgbClr val="FF4319"/>
                    </a:solidFill>
                    <a:latin typeface="Abadi" panose="020B0604020104020204" pitchFamily="34" charset="0"/>
                  </a:rPr>
                  <a:t>3</a:t>
                </a:r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7C73DF2-CACE-D61C-BA22-3F665A688A74}"/>
                  </a:ext>
                </a:extLst>
              </p:cNvPr>
              <p:cNvCxnSpPr>
                <a:stCxn id="40" idx="4"/>
              </p:cNvCxnSpPr>
              <p:nvPr/>
            </p:nvCxnSpPr>
            <p:spPr>
              <a:xfrm>
                <a:off x="1685471" y="2817532"/>
                <a:ext cx="0" cy="698101"/>
              </a:xfrm>
              <a:prstGeom prst="line">
                <a:avLst/>
              </a:prstGeom>
              <a:ln w="63500">
                <a:solidFill>
                  <a:srgbClr val="FF43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4F0252A-ED37-0CB7-0B19-A06D35A4EB18}"/>
                </a:ext>
              </a:extLst>
            </p:cNvPr>
            <p:cNvGrpSpPr/>
            <p:nvPr/>
          </p:nvGrpSpPr>
          <p:grpSpPr>
            <a:xfrm rot="10800000">
              <a:off x="7220304" y="3580058"/>
              <a:ext cx="863528" cy="1561628"/>
              <a:chOff x="1253707" y="1954004"/>
              <a:chExt cx="863528" cy="1561628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591307E3-321C-4CFA-53B0-F58BEF8D2420}"/>
                  </a:ext>
                </a:extLst>
              </p:cNvPr>
              <p:cNvSpPr/>
              <p:nvPr/>
            </p:nvSpPr>
            <p:spPr>
              <a:xfrm rot="10800000">
                <a:off x="1253707" y="1954004"/>
                <a:ext cx="863528" cy="863528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CB1A6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4800" b="1">
                    <a:solidFill>
                      <a:srgbClr val="CB1A68"/>
                    </a:solidFill>
                  </a:rPr>
                  <a:t>4</a:t>
                </a:r>
              </a:p>
            </p:txBody>
          </p: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61AB8E00-209C-2054-E384-79070664D697}"/>
                  </a:ext>
                </a:extLst>
              </p:cNvPr>
              <p:cNvCxnSpPr>
                <a:cxnSpLocks/>
                <a:stCxn id="43" idx="0"/>
              </p:cNvCxnSpPr>
              <p:nvPr/>
            </p:nvCxnSpPr>
            <p:spPr>
              <a:xfrm rot="10800000" flipV="1">
                <a:off x="1685471" y="2817532"/>
                <a:ext cx="0" cy="698100"/>
              </a:xfrm>
              <a:prstGeom prst="line">
                <a:avLst/>
              </a:prstGeom>
              <a:ln w="63500">
                <a:solidFill>
                  <a:srgbClr val="CB1A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C6CD428C-B4CC-49EE-64AD-97B66CD18D92}"/>
                </a:ext>
              </a:extLst>
            </p:cNvPr>
            <p:cNvGrpSpPr/>
            <p:nvPr/>
          </p:nvGrpSpPr>
          <p:grpSpPr>
            <a:xfrm>
              <a:off x="9223865" y="1954004"/>
              <a:ext cx="863528" cy="1561629"/>
              <a:chOff x="1253707" y="1954004"/>
              <a:chExt cx="863528" cy="1561629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403721AC-7120-79C4-2331-B03AAD0D39D5}"/>
                  </a:ext>
                </a:extLst>
              </p:cNvPr>
              <p:cNvSpPr/>
              <p:nvPr/>
            </p:nvSpPr>
            <p:spPr>
              <a:xfrm>
                <a:off x="1253707" y="1954004"/>
                <a:ext cx="863528" cy="863528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693F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4800" b="1">
                    <a:solidFill>
                      <a:srgbClr val="693FB6"/>
                    </a:solidFill>
                    <a:latin typeface="Abadi" panose="020B0604020104020204" pitchFamily="34" charset="0"/>
                  </a:rPr>
                  <a:t>5</a:t>
                </a: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3F3A68A-65C8-6402-6DA0-177A9D321569}"/>
                  </a:ext>
                </a:extLst>
              </p:cNvPr>
              <p:cNvCxnSpPr>
                <a:cxnSpLocks/>
                <a:stCxn id="46" idx="4"/>
              </p:cNvCxnSpPr>
              <p:nvPr/>
            </p:nvCxnSpPr>
            <p:spPr>
              <a:xfrm>
                <a:off x="1685471" y="2817532"/>
                <a:ext cx="0" cy="698101"/>
              </a:xfrm>
              <a:prstGeom prst="line">
                <a:avLst/>
              </a:prstGeom>
              <a:ln w="63500">
                <a:solidFill>
                  <a:srgbClr val="693F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A28F5828-DCCD-4B18-7418-8A071D11A4FF}"/>
                </a:ext>
              </a:extLst>
            </p:cNvPr>
            <p:cNvGrpSpPr/>
            <p:nvPr/>
          </p:nvGrpSpPr>
          <p:grpSpPr>
            <a:xfrm rot="10800000">
              <a:off x="11204330" y="3515634"/>
              <a:ext cx="863528" cy="1561628"/>
              <a:chOff x="1253707" y="1954004"/>
              <a:chExt cx="863528" cy="1561628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DF48818E-DA03-F915-47B3-5E1B877B04ED}"/>
                  </a:ext>
                </a:extLst>
              </p:cNvPr>
              <p:cNvSpPr/>
              <p:nvPr/>
            </p:nvSpPr>
            <p:spPr>
              <a:xfrm rot="10800000">
                <a:off x="1253707" y="1954004"/>
                <a:ext cx="863528" cy="863528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rgbClr val="153E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4800" b="1">
                    <a:solidFill>
                      <a:srgbClr val="153E4F"/>
                    </a:solidFill>
                    <a:latin typeface="Abadi" panose="020B0604020104020204" pitchFamily="34" charset="0"/>
                  </a:rPr>
                  <a:t>6</a:t>
                </a:r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2994523D-F96B-01DD-4AC5-7634F151F6A8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 rot="10800000" flipV="1">
                <a:off x="1685471" y="2817532"/>
                <a:ext cx="0" cy="698100"/>
              </a:xfrm>
              <a:prstGeom prst="line">
                <a:avLst/>
              </a:prstGeom>
              <a:ln w="63500">
                <a:solidFill>
                  <a:srgbClr val="153E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FC9B0D89-1E9A-990A-F428-FFA610AA8BFB}"/>
                </a:ext>
              </a:extLst>
            </p:cNvPr>
            <p:cNvSpPr/>
            <p:nvPr/>
          </p:nvSpPr>
          <p:spPr>
            <a:xfrm rot="10800000">
              <a:off x="5514811" y="3604066"/>
              <a:ext cx="309372" cy="153987"/>
            </a:xfrm>
            <a:prstGeom prst="triangle">
              <a:avLst/>
            </a:prstGeom>
            <a:solidFill>
              <a:srgbClr val="FF4319"/>
            </a:solidFill>
            <a:ln>
              <a:solidFill>
                <a:srgbClr val="FF43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6E73EDF8-5E1E-25C4-D47F-B79C1B2F3BC5}"/>
                </a:ext>
              </a:extLst>
            </p:cNvPr>
            <p:cNvSpPr/>
            <p:nvPr/>
          </p:nvSpPr>
          <p:spPr>
            <a:xfrm>
              <a:off x="3510091" y="3265429"/>
              <a:ext cx="309372" cy="153987"/>
            </a:xfrm>
            <a:prstGeom prst="triangle">
              <a:avLst/>
            </a:prstGeom>
            <a:solidFill>
              <a:srgbClr val="FF9E11"/>
            </a:solidFill>
            <a:ln>
              <a:solidFill>
                <a:srgbClr val="FF9E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49C76C1B-073A-5E0A-767B-C4B441867BF9}"/>
                </a:ext>
              </a:extLst>
            </p:cNvPr>
            <p:cNvSpPr/>
            <p:nvPr/>
          </p:nvSpPr>
          <p:spPr>
            <a:xfrm>
              <a:off x="7490444" y="3279055"/>
              <a:ext cx="309372" cy="153987"/>
            </a:xfrm>
            <a:prstGeom prst="triangle">
              <a:avLst/>
            </a:prstGeom>
            <a:solidFill>
              <a:srgbClr val="CB1A68"/>
            </a:solidFill>
            <a:ln>
              <a:solidFill>
                <a:srgbClr val="CB1A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0282DF08-CF20-C21A-F0C4-0DC10D62B810}"/>
                </a:ext>
              </a:extLst>
            </p:cNvPr>
            <p:cNvSpPr/>
            <p:nvPr/>
          </p:nvSpPr>
          <p:spPr>
            <a:xfrm rot="10800000">
              <a:off x="9493403" y="3602990"/>
              <a:ext cx="309372" cy="153987"/>
            </a:xfrm>
            <a:prstGeom prst="triangle">
              <a:avLst/>
            </a:prstGeom>
            <a:solidFill>
              <a:srgbClr val="693FB6"/>
            </a:solidFill>
            <a:ln>
              <a:solidFill>
                <a:srgbClr val="693F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5794E7CD-E1C1-983D-4C9E-479A159F0FAA}"/>
                </a:ext>
              </a:extLst>
            </p:cNvPr>
            <p:cNvSpPr/>
            <p:nvPr/>
          </p:nvSpPr>
          <p:spPr>
            <a:xfrm>
              <a:off x="11481408" y="3272632"/>
              <a:ext cx="309372" cy="153987"/>
            </a:xfrm>
            <a:prstGeom prst="triangle">
              <a:avLst/>
            </a:prstGeom>
            <a:solidFill>
              <a:srgbClr val="153E4F"/>
            </a:solidFill>
            <a:ln>
              <a:solidFill>
                <a:srgbClr val="153E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788D762D-7006-6C03-1BC1-C5F5EDAEEA4C}"/>
                </a:ext>
              </a:extLst>
            </p:cNvPr>
            <p:cNvCxnSpPr>
              <a:cxnSpLocks/>
            </p:cNvCxnSpPr>
            <p:nvPr/>
          </p:nvCxnSpPr>
          <p:spPr>
            <a:xfrm>
              <a:off x="1392246" y="4213733"/>
              <a:ext cx="586450" cy="0"/>
            </a:xfrm>
            <a:prstGeom prst="line">
              <a:avLst/>
            </a:prstGeom>
            <a:ln w="50800">
              <a:solidFill>
                <a:srgbClr val="FFD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6" name="CaixaDeTexto 4105">
            <a:extLst>
              <a:ext uri="{FF2B5EF4-FFF2-40B4-BE49-F238E27FC236}">
                <a16:creationId xmlns:a16="http://schemas.microsoft.com/office/drawing/2014/main" id="{6E081841-A306-B28A-B345-9FC3D55A03E7}"/>
              </a:ext>
            </a:extLst>
          </p:cNvPr>
          <p:cNvSpPr txBox="1"/>
          <p:nvPr/>
        </p:nvSpPr>
        <p:spPr>
          <a:xfrm>
            <a:off x="2250550" y="1555133"/>
            <a:ext cx="30503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latin typeface="Abadi" panose="020B0604020104020204" pitchFamily="34" charset="0"/>
              </a:rPr>
              <a:t>API</a:t>
            </a:r>
            <a:br>
              <a:rPr lang="pt-BR" sz="2800">
                <a:latin typeface="Abadi" panose="020B0604020104020204" pitchFamily="34" charset="0"/>
              </a:rPr>
            </a:br>
            <a:r>
              <a:rPr lang="pt-BR" sz="2400">
                <a:latin typeface="Abadi" panose="020B0604020104020204" pitchFamily="34" charset="0"/>
              </a:rPr>
              <a:t>Integração com outros processos internos</a:t>
            </a:r>
          </a:p>
        </p:txBody>
      </p:sp>
      <p:cxnSp>
        <p:nvCxnSpPr>
          <p:cNvPr id="4108" name="Conector reto 4107">
            <a:extLst>
              <a:ext uri="{FF2B5EF4-FFF2-40B4-BE49-F238E27FC236}">
                <a16:creationId xmlns:a16="http://schemas.microsoft.com/office/drawing/2014/main" id="{796AA601-03BD-8283-2A75-E0299B2383F7}"/>
              </a:ext>
            </a:extLst>
          </p:cNvPr>
          <p:cNvCxnSpPr>
            <a:cxnSpLocks/>
          </p:cNvCxnSpPr>
          <p:nvPr/>
        </p:nvCxnSpPr>
        <p:spPr>
          <a:xfrm>
            <a:off x="2750995" y="1998713"/>
            <a:ext cx="2105384" cy="0"/>
          </a:xfrm>
          <a:prstGeom prst="line">
            <a:avLst/>
          </a:prstGeom>
          <a:ln w="50800">
            <a:solidFill>
              <a:srgbClr val="FF9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7" name="Imagem 4116">
            <a:extLst>
              <a:ext uri="{FF2B5EF4-FFF2-40B4-BE49-F238E27FC236}">
                <a16:creationId xmlns:a16="http://schemas.microsoft.com/office/drawing/2014/main" id="{42271AF8-3EFB-2928-A3CB-3202A059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539" y="-4898105"/>
            <a:ext cx="11755491" cy="6154009"/>
          </a:xfrm>
          <a:prstGeom prst="rect">
            <a:avLst/>
          </a:prstGeom>
        </p:spPr>
      </p:pic>
      <p:sp>
        <p:nvSpPr>
          <p:cNvPr id="4118" name="CaixaDeTexto 4117">
            <a:extLst>
              <a:ext uri="{FF2B5EF4-FFF2-40B4-BE49-F238E27FC236}">
                <a16:creationId xmlns:a16="http://schemas.microsoft.com/office/drawing/2014/main" id="{E2D9E640-7DB4-1451-81B3-9524DC96FF9A}"/>
              </a:ext>
            </a:extLst>
          </p:cNvPr>
          <p:cNvSpPr txBox="1"/>
          <p:nvPr/>
        </p:nvSpPr>
        <p:spPr>
          <a:xfrm>
            <a:off x="4093489" y="4049877"/>
            <a:ext cx="3264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err="1">
                <a:latin typeface="Abadi" panose="020B0604020104020204" pitchFamily="34" charset="0"/>
              </a:rPr>
              <a:t>Frontend</a:t>
            </a:r>
            <a:endParaRPr lang="pt-BR" sz="2800">
              <a:latin typeface="Abadi" panose="020B0604020104020204" pitchFamily="34" charset="0"/>
            </a:endParaRPr>
          </a:p>
          <a:p>
            <a:pPr algn="ctr"/>
            <a:r>
              <a:rPr lang="pt-BR" sz="2400">
                <a:latin typeface="Abadi" panose="020B0604020104020204" pitchFamily="34" charset="0"/>
              </a:rPr>
              <a:t>Interface do usuário para execuções dos modelos</a:t>
            </a:r>
          </a:p>
        </p:txBody>
      </p:sp>
      <p:cxnSp>
        <p:nvCxnSpPr>
          <p:cNvPr id="4119" name="Conector reto 4118">
            <a:extLst>
              <a:ext uri="{FF2B5EF4-FFF2-40B4-BE49-F238E27FC236}">
                <a16:creationId xmlns:a16="http://schemas.microsoft.com/office/drawing/2014/main" id="{B346F837-9613-82CD-7260-7B35148D1F06}"/>
              </a:ext>
            </a:extLst>
          </p:cNvPr>
          <p:cNvCxnSpPr>
            <a:cxnSpLocks/>
          </p:cNvCxnSpPr>
          <p:nvPr/>
        </p:nvCxnSpPr>
        <p:spPr>
          <a:xfrm>
            <a:off x="5030352" y="4540043"/>
            <a:ext cx="1422271" cy="0"/>
          </a:xfrm>
          <a:prstGeom prst="line">
            <a:avLst/>
          </a:prstGeom>
          <a:ln w="50800">
            <a:solidFill>
              <a:srgbClr val="FF43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4" name="CaixaDeTexto 4123">
            <a:extLst>
              <a:ext uri="{FF2B5EF4-FFF2-40B4-BE49-F238E27FC236}">
                <a16:creationId xmlns:a16="http://schemas.microsoft.com/office/drawing/2014/main" id="{DD1997C5-F904-C2B7-3C1E-536D638D5137}"/>
              </a:ext>
            </a:extLst>
          </p:cNvPr>
          <p:cNvSpPr txBox="1"/>
          <p:nvPr/>
        </p:nvSpPr>
        <p:spPr>
          <a:xfrm>
            <a:off x="6083760" y="1561289"/>
            <a:ext cx="33438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err="1">
                <a:latin typeface="Abadi" panose="020B0604020104020204" pitchFamily="34" charset="0"/>
              </a:rPr>
              <a:t>Frontend</a:t>
            </a:r>
            <a:endParaRPr lang="pt-BR" sz="2800" b="1">
              <a:latin typeface="Abadi" panose="020B0604020104020204" pitchFamily="34" charset="0"/>
            </a:endParaRPr>
          </a:p>
          <a:p>
            <a:pPr algn="ctr"/>
            <a:r>
              <a:rPr lang="pt-BR" sz="2400">
                <a:latin typeface="Abadi" panose="020B0604020104020204" pitchFamily="34" charset="0"/>
              </a:rPr>
              <a:t>Interface do usuário para exploração das execuções e dados de saída</a:t>
            </a:r>
          </a:p>
        </p:txBody>
      </p:sp>
      <p:cxnSp>
        <p:nvCxnSpPr>
          <p:cNvPr id="4125" name="Conector reto 4124">
            <a:extLst>
              <a:ext uri="{FF2B5EF4-FFF2-40B4-BE49-F238E27FC236}">
                <a16:creationId xmlns:a16="http://schemas.microsoft.com/office/drawing/2014/main" id="{24529A3E-DA61-C6DE-68FD-94E816F50E18}"/>
              </a:ext>
            </a:extLst>
          </p:cNvPr>
          <p:cNvCxnSpPr>
            <a:cxnSpLocks/>
          </p:cNvCxnSpPr>
          <p:nvPr/>
        </p:nvCxnSpPr>
        <p:spPr>
          <a:xfrm>
            <a:off x="7054603" y="2033291"/>
            <a:ext cx="1422271" cy="0"/>
          </a:xfrm>
          <a:prstGeom prst="line">
            <a:avLst/>
          </a:prstGeom>
          <a:ln w="50800">
            <a:solidFill>
              <a:srgbClr val="CB1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6" name="CaixaDeTexto 4125">
            <a:extLst>
              <a:ext uri="{FF2B5EF4-FFF2-40B4-BE49-F238E27FC236}">
                <a16:creationId xmlns:a16="http://schemas.microsoft.com/office/drawing/2014/main" id="{1AC01779-D4F6-21A0-EF81-E15EA22F5124}"/>
              </a:ext>
            </a:extLst>
          </p:cNvPr>
          <p:cNvSpPr txBox="1"/>
          <p:nvPr/>
        </p:nvSpPr>
        <p:spPr>
          <a:xfrm>
            <a:off x="8238828" y="4049463"/>
            <a:ext cx="29190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>
                <a:latin typeface="Abadi" panose="020B0604020104020204" pitchFamily="34" charset="0"/>
              </a:rPr>
              <a:t>IA</a:t>
            </a:r>
          </a:p>
          <a:p>
            <a:pPr algn="ctr"/>
            <a:r>
              <a:rPr lang="pt-BR" sz="2400">
                <a:latin typeface="Abadi" panose="020B0604020104020204" pitchFamily="34" charset="0"/>
              </a:rPr>
              <a:t>Integração com players de IA para chamada aos modelos e consulta aos resultados</a:t>
            </a:r>
          </a:p>
        </p:txBody>
      </p:sp>
      <p:cxnSp>
        <p:nvCxnSpPr>
          <p:cNvPr id="4127" name="Conector reto 4126">
            <a:extLst>
              <a:ext uri="{FF2B5EF4-FFF2-40B4-BE49-F238E27FC236}">
                <a16:creationId xmlns:a16="http://schemas.microsoft.com/office/drawing/2014/main" id="{3062A220-82C2-4A5D-3142-EF92BD142BF4}"/>
              </a:ext>
            </a:extLst>
          </p:cNvPr>
          <p:cNvCxnSpPr>
            <a:cxnSpLocks/>
          </p:cNvCxnSpPr>
          <p:nvPr/>
        </p:nvCxnSpPr>
        <p:spPr>
          <a:xfrm>
            <a:off x="9024910" y="4540043"/>
            <a:ext cx="1422271" cy="0"/>
          </a:xfrm>
          <a:prstGeom prst="line">
            <a:avLst/>
          </a:prstGeom>
          <a:ln w="50800">
            <a:solidFill>
              <a:srgbClr val="693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1" name="CaixaDeTexto 4130">
            <a:extLst>
              <a:ext uri="{FF2B5EF4-FFF2-40B4-BE49-F238E27FC236}">
                <a16:creationId xmlns:a16="http://schemas.microsoft.com/office/drawing/2014/main" id="{2D8BE5D9-4BE2-7D65-0C8F-ED8B63727474}"/>
              </a:ext>
            </a:extLst>
          </p:cNvPr>
          <p:cNvSpPr txBox="1"/>
          <p:nvPr/>
        </p:nvSpPr>
        <p:spPr>
          <a:xfrm>
            <a:off x="10194028" y="1717831"/>
            <a:ext cx="294663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>
                <a:latin typeface="Abadi" panose="020B0604020104020204" pitchFamily="34" charset="0"/>
              </a:rPr>
              <a:t>Arquitetura aberta</a:t>
            </a:r>
          </a:p>
          <a:p>
            <a:pPr algn="ctr"/>
            <a:r>
              <a:rPr lang="pt-BR" sz="2400">
                <a:latin typeface="Abadi" panose="020B0604020104020204" pitchFamily="34" charset="0"/>
              </a:rPr>
              <a:t>Case de </a:t>
            </a:r>
          </a:p>
          <a:p>
            <a:pPr algn="ctr"/>
            <a:r>
              <a:rPr lang="pt-BR" sz="2400" i="1">
                <a:latin typeface="Abadi" panose="020B0604020104020204" pitchFamily="34" charset="0"/>
              </a:rPr>
              <a:t>Open Architecture</a:t>
            </a:r>
          </a:p>
        </p:txBody>
      </p:sp>
      <p:cxnSp>
        <p:nvCxnSpPr>
          <p:cNvPr id="4132" name="Conector reto 4131">
            <a:extLst>
              <a:ext uri="{FF2B5EF4-FFF2-40B4-BE49-F238E27FC236}">
                <a16:creationId xmlns:a16="http://schemas.microsoft.com/office/drawing/2014/main" id="{937D7515-2182-E487-D185-D9FDFBB3659E}"/>
              </a:ext>
            </a:extLst>
          </p:cNvPr>
          <p:cNvCxnSpPr>
            <a:cxnSpLocks/>
          </p:cNvCxnSpPr>
          <p:nvPr/>
        </p:nvCxnSpPr>
        <p:spPr>
          <a:xfrm>
            <a:off x="10933238" y="2204925"/>
            <a:ext cx="1422271" cy="0"/>
          </a:xfrm>
          <a:prstGeom prst="line">
            <a:avLst/>
          </a:prstGeom>
          <a:ln w="50800">
            <a:solidFill>
              <a:srgbClr val="153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3" name="Picture 8" descr="a dog is sitting on top of a rocket with the earth sticker on it">
            <a:extLst>
              <a:ext uri="{FF2B5EF4-FFF2-40B4-BE49-F238E27FC236}">
                <a16:creationId xmlns:a16="http://schemas.microsoft.com/office/drawing/2014/main" id="{3B7D595E-7074-45BB-38F0-75337C56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190" y="142916"/>
            <a:ext cx="2925183" cy="16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934F701-B727-8BDC-5BF5-33FFA4DBE434}"/>
              </a:ext>
            </a:extLst>
          </p:cNvPr>
          <p:cNvSpPr txBox="1">
            <a:spLocks/>
          </p:cNvSpPr>
          <p:nvPr/>
        </p:nvSpPr>
        <p:spPr>
          <a:xfrm>
            <a:off x="228091" y="-26020"/>
            <a:ext cx="3941465" cy="898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00"/>
            <a:r>
              <a:rPr lang="pt-BR" sz="4400">
                <a:solidFill>
                  <a:schemeClr val="tx1"/>
                </a:solidFill>
                <a:latin typeface="+mj-lt"/>
                <a:cs typeface="+mj-cs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53716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16</a:t>
            </a:fld>
            <a:endParaRPr lang="en-BR"/>
          </a:p>
        </p:txBody>
      </p:sp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05588" y="43480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7988" y="45004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The Show – The Freak Brothers">
            <a:extLst>
              <a:ext uri="{FF2B5EF4-FFF2-40B4-BE49-F238E27FC236}">
                <a16:creationId xmlns:a16="http://schemas.microsoft.com/office/drawing/2014/main" id="{F0D0D451-4547-96CB-769B-61689746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48" y="1966567"/>
            <a:ext cx="2381477" cy="23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988E3BD-CF7F-0297-BABE-D3564B33F55D}"/>
              </a:ext>
            </a:extLst>
          </p:cNvPr>
          <p:cNvSpPr txBox="1">
            <a:spLocks/>
          </p:cNvSpPr>
          <p:nvPr/>
        </p:nvSpPr>
        <p:spPr>
          <a:xfrm>
            <a:off x="879930" y="4337533"/>
            <a:ext cx="3468914" cy="6306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 i="1"/>
              <a:t>Cezar Fernandes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D5BCB3-8931-BF99-AAFF-2BD7592CF644}"/>
              </a:ext>
            </a:extLst>
          </p:cNvPr>
          <p:cNvSpPr txBox="1">
            <a:spLocks/>
          </p:cNvSpPr>
          <p:nvPr/>
        </p:nvSpPr>
        <p:spPr>
          <a:xfrm>
            <a:off x="5374481" y="4348044"/>
            <a:ext cx="3071813" cy="6306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 i="1"/>
              <a:t>Rogério Alves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6CA0C0F-1DA4-C275-B883-8C5B3A45B829}"/>
              </a:ext>
            </a:extLst>
          </p:cNvPr>
          <p:cNvSpPr txBox="1">
            <a:spLocks/>
          </p:cNvSpPr>
          <p:nvPr/>
        </p:nvSpPr>
        <p:spPr>
          <a:xfrm>
            <a:off x="9612089" y="4336400"/>
            <a:ext cx="3500548" cy="6306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3200" i="1"/>
              <a:t>Frederico Viana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3E2772F-5561-8026-7E14-23CB35D4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67" y="1901636"/>
            <a:ext cx="2301039" cy="2327795"/>
          </a:xfrm>
          <a:prstGeom prst="rect">
            <a:avLst/>
          </a:prstGeom>
        </p:spPr>
      </p:pic>
      <p:pic>
        <p:nvPicPr>
          <p:cNvPr id="3076" name="Picture 4" descr="Fred Flintstone | Wiki Dublagem | Fandom">
            <a:extLst>
              <a:ext uri="{FF2B5EF4-FFF2-40B4-BE49-F238E27FC236}">
                <a16:creationId xmlns:a16="http://schemas.microsoft.com/office/drawing/2014/main" id="{195D9A2A-DE62-704A-8642-9C1CDE01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26" y="2064420"/>
            <a:ext cx="1285342" cy="21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79187C-D3FC-969D-FF13-D24EB158E097}"/>
              </a:ext>
            </a:extLst>
          </p:cNvPr>
          <p:cNvSpPr txBox="1"/>
          <p:nvPr/>
        </p:nvSpPr>
        <p:spPr>
          <a:xfrm>
            <a:off x="5374481" y="5028794"/>
            <a:ext cx="2983706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Metodologias e Modelos </a:t>
            </a:r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DB7B41-2B3F-26C2-D049-EEF30AC5C67D}"/>
              </a:ext>
            </a:extLst>
          </p:cNvPr>
          <p:cNvSpPr txBox="1"/>
          <p:nvPr/>
        </p:nvSpPr>
        <p:spPr>
          <a:xfrm>
            <a:off x="879931" y="5028793"/>
            <a:ext cx="3661924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Arquitetura de Infraestrutura</a:t>
            </a:r>
            <a:endParaRPr lang="en-GB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A7E5DC6-0AAF-E2F5-FD38-9A7DFD711644}"/>
              </a:ext>
            </a:extLst>
          </p:cNvPr>
          <p:cNvSpPr txBox="1"/>
          <p:nvPr/>
        </p:nvSpPr>
        <p:spPr>
          <a:xfrm>
            <a:off x="9517856" y="5028793"/>
            <a:ext cx="3500548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accent6">
                    <a:lumMod val="50000"/>
                  </a:schemeClr>
                </a:solidFill>
              </a:rPr>
              <a:t>Arquitetura de Tecnologia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9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7" grpId="0"/>
      <p:bldP spid="8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43641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57ADE5-3002-819B-89BC-F014C308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4" y="402482"/>
            <a:ext cx="11591806" cy="146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ModelOps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Gartner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07" y="1848993"/>
            <a:ext cx="11964760" cy="20159"/>
          </a:xfrm>
          <a:custGeom>
            <a:avLst/>
            <a:gdLst>
              <a:gd name="connsiteX0" fmla="*/ 0 w 11964760"/>
              <a:gd name="connsiteY0" fmla="*/ 0 h 20159"/>
              <a:gd name="connsiteX1" fmla="*/ 305766 w 11964760"/>
              <a:gd name="connsiteY1" fmla="*/ 0 h 20159"/>
              <a:gd name="connsiteX2" fmla="*/ 1209770 w 11964760"/>
              <a:gd name="connsiteY2" fmla="*/ 0 h 20159"/>
              <a:gd name="connsiteX3" fmla="*/ 1874479 w 11964760"/>
              <a:gd name="connsiteY3" fmla="*/ 0 h 20159"/>
              <a:gd name="connsiteX4" fmla="*/ 2180245 w 11964760"/>
              <a:gd name="connsiteY4" fmla="*/ 0 h 20159"/>
              <a:gd name="connsiteX5" fmla="*/ 2844954 w 11964760"/>
              <a:gd name="connsiteY5" fmla="*/ 0 h 20159"/>
              <a:gd name="connsiteX6" fmla="*/ 3748958 w 11964760"/>
              <a:gd name="connsiteY6" fmla="*/ 0 h 20159"/>
              <a:gd name="connsiteX7" fmla="*/ 4294019 w 11964760"/>
              <a:gd name="connsiteY7" fmla="*/ 0 h 20159"/>
              <a:gd name="connsiteX8" fmla="*/ 4839081 w 11964760"/>
              <a:gd name="connsiteY8" fmla="*/ 0 h 20159"/>
              <a:gd name="connsiteX9" fmla="*/ 5503790 w 11964760"/>
              <a:gd name="connsiteY9" fmla="*/ 0 h 20159"/>
              <a:gd name="connsiteX10" fmla="*/ 6288146 w 11964760"/>
              <a:gd name="connsiteY10" fmla="*/ 0 h 20159"/>
              <a:gd name="connsiteX11" fmla="*/ 7072503 w 11964760"/>
              <a:gd name="connsiteY11" fmla="*/ 0 h 20159"/>
              <a:gd name="connsiteX12" fmla="*/ 7856859 w 11964760"/>
              <a:gd name="connsiteY12" fmla="*/ 0 h 20159"/>
              <a:gd name="connsiteX13" fmla="*/ 8760863 w 11964760"/>
              <a:gd name="connsiteY13" fmla="*/ 0 h 20159"/>
              <a:gd name="connsiteX14" fmla="*/ 9425572 w 11964760"/>
              <a:gd name="connsiteY14" fmla="*/ 0 h 20159"/>
              <a:gd name="connsiteX15" fmla="*/ 10209929 w 11964760"/>
              <a:gd name="connsiteY15" fmla="*/ 0 h 20159"/>
              <a:gd name="connsiteX16" fmla="*/ 10874637 w 11964760"/>
              <a:gd name="connsiteY16" fmla="*/ 0 h 20159"/>
              <a:gd name="connsiteX17" fmla="*/ 11964760 w 11964760"/>
              <a:gd name="connsiteY17" fmla="*/ 0 h 20159"/>
              <a:gd name="connsiteX18" fmla="*/ 11964760 w 11964760"/>
              <a:gd name="connsiteY18" fmla="*/ 20159 h 20159"/>
              <a:gd name="connsiteX19" fmla="*/ 11060756 w 11964760"/>
              <a:gd name="connsiteY19" fmla="*/ 20159 h 20159"/>
              <a:gd name="connsiteX20" fmla="*/ 10515695 w 11964760"/>
              <a:gd name="connsiteY20" fmla="*/ 20159 h 20159"/>
              <a:gd name="connsiteX21" fmla="*/ 9970633 w 11964760"/>
              <a:gd name="connsiteY21" fmla="*/ 20159 h 20159"/>
              <a:gd name="connsiteX22" fmla="*/ 9425572 w 11964760"/>
              <a:gd name="connsiteY22" fmla="*/ 20159 h 20159"/>
              <a:gd name="connsiteX23" fmla="*/ 8641216 w 11964760"/>
              <a:gd name="connsiteY23" fmla="*/ 20159 h 20159"/>
              <a:gd name="connsiteX24" fmla="*/ 7976507 w 11964760"/>
              <a:gd name="connsiteY24" fmla="*/ 20159 h 20159"/>
              <a:gd name="connsiteX25" fmla="*/ 7670741 w 11964760"/>
              <a:gd name="connsiteY25" fmla="*/ 20159 h 20159"/>
              <a:gd name="connsiteX26" fmla="*/ 7125679 w 11964760"/>
              <a:gd name="connsiteY26" fmla="*/ 20159 h 20159"/>
              <a:gd name="connsiteX27" fmla="*/ 6341323 w 11964760"/>
              <a:gd name="connsiteY27" fmla="*/ 20159 h 20159"/>
              <a:gd name="connsiteX28" fmla="*/ 5915909 w 11964760"/>
              <a:gd name="connsiteY28" fmla="*/ 20159 h 20159"/>
              <a:gd name="connsiteX29" fmla="*/ 5011905 w 11964760"/>
              <a:gd name="connsiteY29" fmla="*/ 20159 h 20159"/>
              <a:gd name="connsiteX30" fmla="*/ 4107901 w 11964760"/>
              <a:gd name="connsiteY30" fmla="*/ 20159 h 20159"/>
              <a:gd name="connsiteX31" fmla="*/ 3443192 w 11964760"/>
              <a:gd name="connsiteY31" fmla="*/ 20159 h 20159"/>
              <a:gd name="connsiteX32" fmla="*/ 2539188 w 11964760"/>
              <a:gd name="connsiteY32" fmla="*/ 20159 h 20159"/>
              <a:gd name="connsiteX33" fmla="*/ 1874479 w 11964760"/>
              <a:gd name="connsiteY33" fmla="*/ 20159 h 20159"/>
              <a:gd name="connsiteX34" fmla="*/ 1090123 w 11964760"/>
              <a:gd name="connsiteY34" fmla="*/ 20159 h 20159"/>
              <a:gd name="connsiteX35" fmla="*/ 784356 w 11964760"/>
              <a:gd name="connsiteY35" fmla="*/ 20159 h 20159"/>
              <a:gd name="connsiteX36" fmla="*/ 0 w 11964760"/>
              <a:gd name="connsiteY36" fmla="*/ 20159 h 20159"/>
              <a:gd name="connsiteX37" fmla="*/ 0 w 11964760"/>
              <a:gd name="connsiteY37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964760" h="20159" fill="none" extrusionOk="0">
                <a:moveTo>
                  <a:pt x="0" y="0"/>
                </a:moveTo>
                <a:cubicBezTo>
                  <a:pt x="91405" y="-3268"/>
                  <a:pt x="157774" y="2497"/>
                  <a:pt x="305766" y="0"/>
                </a:cubicBezTo>
                <a:cubicBezTo>
                  <a:pt x="453758" y="-2497"/>
                  <a:pt x="989355" y="36660"/>
                  <a:pt x="1209770" y="0"/>
                </a:cubicBezTo>
                <a:cubicBezTo>
                  <a:pt x="1430185" y="-36660"/>
                  <a:pt x="1726193" y="-14482"/>
                  <a:pt x="1874479" y="0"/>
                </a:cubicBezTo>
                <a:cubicBezTo>
                  <a:pt x="2022765" y="14482"/>
                  <a:pt x="2055079" y="-8362"/>
                  <a:pt x="2180245" y="0"/>
                </a:cubicBezTo>
                <a:cubicBezTo>
                  <a:pt x="2305411" y="8362"/>
                  <a:pt x="2703872" y="-14800"/>
                  <a:pt x="2844954" y="0"/>
                </a:cubicBezTo>
                <a:cubicBezTo>
                  <a:pt x="2986036" y="14800"/>
                  <a:pt x="3363120" y="-29654"/>
                  <a:pt x="3748958" y="0"/>
                </a:cubicBezTo>
                <a:cubicBezTo>
                  <a:pt x="4134796" y="29654"/>
                  <a:pt x="4110462" y="-949"/>
                  <a:pt x="4294019" y="0"/>
                </a:cubicBezTo>
                <a:cubicBezTo>
                  <a:pt x="4477576" y="949"/>
                  <a:pt x="4590654" y="1594"/>
                  <a:pt x="4839081" y="0"/>
                </a:cubicBezTo>
                <a:cubicBezTo>
                  <a:pt x="5087508" y="-1594"/>
                  <a:pt x="5271915" y="-10639"/>
                  <a:pt x="5503790" y="0"/>
                </a:cubicBezTo>
                <a:cubicBezTo>
                  <a:pt x="5735665" y="10639"/>
                  <a:pt x="6084124" y="36061"/>
                  <a:pt x="6288146" y="0"/>
                </a:cubicBezTo>
                <a:cubicBezTo>
                  <a:pt x="6492168" y="-36061"/>
                  <a:pt x="6908834" y="5046"/>
                  <a:pt x="7072503" y="0"/>
                </a:cubicBezTo>
                <a:cubicBezTo>
                  <a:pt x="7236172" y="-5046"/>
                  <a:pt x="7466382" y="24337"/>
                  <a:pt x="7856859" y="0"/>
                </a:cubicBezTo>
                <a:cubicBezTo>
                  <a:pt x="8247336" y="-24337"/>
                  <a:pt x="8519454" y="37335"/>
                  <a:pt x="8760863" y="0"/>
                </a:cubicBezTo>
                <a:cubicBezTo>
                  <a:pt x="9002272" y="-37335"/>
                  <a:pt x="9279195" y="3248"/>
                  <a:pt x="9425572" y="0"/>
                </a:cubicBezTo>
                <a:cubicBezTo>
                  <a:pt x="9571949" y="-3248"/>
                  <a:pt x="9881500" y="20812"/>
                  <a:pt x="10209929" y="0"/>
                </a:cubicBezTo>
                <a:cubicBezTo>
                  <a:pt x="10538358" y="-20812"/>
                  <a:pt x="10629998" y="9388"/>
                  <a:pt x="10874637" y="0"/>
                </a:cubicBezTo>
                <a:cubicBezTo>
                  <a:pt x="11119276" y="-9388"/>
                  <a:pt x="11730827" y="30888"/>
                  <a:pt x="11964760" y="0"/>
                </a:cubicBezTo>
                <a:cubicBezTo>
                  <a:pt x="11963820" y="9149"/>
                  <a:pt x="11964571" y="15448"/>
                  <a:pt x="11964760" y="20159"/>
                </a:cubicBezTo>
                <a:cubicBezTo>
                  <a:pt x="11579620" y="28576"/>
                  <a:pt x="11244796" y="40185"/>
                  <a:pt x="11060756" y="20159"/>
                </a:cubicBezTo>
                <a:cubicBezTo>
                  <a:pt x="10876716" y="133"/>
                  <a:pt x="10673798" y="34149"/>
                  <a:pt x="10515695" y="20159"/>
                </a:cubicBezTo>
                <a:cubicBezTo>
                  <a:pt x="10357592" y="6169"/>
                  <a:pt x="10115159" y="28370"/>
                  <a:pt x="9970633" y="20159"/>
                </a:cubicBezTo>
                <a:cubicBezTo>
                  <a:pt x="9826107" y="11948"/>
                  <a:pt x="9552206" y="35846"/>
                  <a:pt x="9425572" y="20159"/>
                </a:cubicBezTo>
                <a:cubicBezTo>
                  <a:pt x="9298938" y="4472"/>
                  <a:pt x="8958800" y="53267"/>
                  <a:pt x="8641216" y="20159"/>
                </a:cubicBezTo>
                <a:cubicBezTo>
                  <a:pt x="8323632" y="-12949"/>
                  <a:pt x="8224706" y="49368"/>
                  <a:pt x="7976507" y="20159"/>
                </a:cubicBezTo>
                <a:cubicBezTo>
                  <a:pt x="7728308" y="-9050"/>
                  <a:pt x="7809133" y="26242"/>
                  <a:pt x="7670741" y="20159"/>
                </a:cubicBezTo>
                <a:cubicBezTo>
                  <a:pt x="7532349" y="14076"/>
                  <a:pt x="7352208" y="1519"/>
                  <a:pt x="7125679" y="20159"/>
                </a:cubicBezTo>
                <a:cubicBezTo>
                  <a:pt x="6899150" y="38799"/>
                  <a:pt x="6686869" y="-15612"/>
                  <a:pt x="6341323" y="20159"/>
                </a:cubicBezTo>
                <a:cubicBezTo>
                  <a:pt x="5995777" y="55930"/>
                  <a:pt x="6040593" y="38485"/>
                  <a:pt x="5915909" y="20159"/>
                </a:cubicBezTo>
                <a:cubicBezTo>
                  <a:pt x="5791225" y="1833"/>
                  <a:pt x="5227778" y="-12704"/>
                  <a:pt x="5011905" y="20159"/>
                </a:cubicBezTo>
                <a:cubicBezTo>
                  <a:pt x="4796032" y="53022"/>
                  <a:pt x="4362329" y="49327"/>
                  <a:pt x="4107901" y="20159"/>
                </a:cubicBezTo>
                <a:cubicBezTo>
                  <a:pt x="3853473" y="-9009"/>
                  <a:pt x="3640641" y="-7220"/>
                  <a:pt x="3443192" y="20159"/>
                </a:cubicBezTo>
                <a:cubicBezTo>
                  <a:pt x="3245743" y="47538"/>
                  <a:pt x="2977695" y="43164"/>
                  <a:pt x="2539188" y="20159"/>
                </a:cubicBezTo>
                <a:cubicBezTo>
                  <a:pt x="2100681" y="-2846"/>
                  <a:pt x="2128543" y="6159"/>
                  <a:pt x="1874479" y="20159"/>
                </a:cubicBezTo>
                <a:cubicBezTo>
                  <a:pt x="1620415" y="34159"/>
                  <a:pt x="1424204" y="37255"/>
                  <a:pt x="1090123" y="20159"/>
                </a:cubicBezTo>
                <a:cubicBezTo>
                  <a:pt x="756042" y="3063"/>
                  <a:pt x="865546" y="21561"/>
                  <a:pt x="784356" y="20159"/>
                </a:cubicBezTo>
                <a:cubicBezTo>
                  <a:pt x="703166" y="18757"/>
                  <a:pt x="355471" y="29934"/>
                  <a:pt x="0" y="20159"/>
                </a:cubicBezTo>
                <a:cubicBezTo>
                  <a:pt x="226" y="13894"/>
                  <a:pt x="569" y="7606"/>
                  <a:pt x="0" y="0"/>
                </a:cubicBezTo>
                <a:close/>
              </a:path>
              <a:path w="11964760" h="20159" stroke="0" extrusionOk="0">
                <a:moveTo>
                  <a:pt x="0" y="0"/>
                </a:moveTo>
                <a:cubicBezTo>
                  <a:pt x="205398" y="-17571"/>
                  <a:pt x="431550" y="26299"/>
                  <a:pt x="545061" y="0"/>
                </a:cubicBezTo>
                <a:cubicBezTo>
                  <a:pt x="658572" y="-26299"/>
                  <a:pt x="706952" y="-11457"/>
                  <a:pt x="850827" y="0"/>
                </a:cubicBezTo>
                <a:cubicBezTo>
                  <a:pt x="994702" y="11457"/>
                  <a:pt x="1353012" y="18599"/>
                  <a:pt x="1754831" y="0"/>
                </a:cubicBezTo>
                <a:cubicBezTo>
                  <a:pt x="2156650" y="-18599"/>
                  <a:pt x="2171795" y="-20655"/>
                  <a:pt x="2299893" y="0"/>
                </a:cubicBezTo>
                <a:cubicBezTo>
                  <a:pt x="2427991" y="20655"/>
                  <a:pt x="2608396" y="-5854"/>
                  <a:pt x="2844954" y="0"/>
                </a:cubicBezTo>
                <a:cubicBezTo>
                  <a:pt x="3081512" y="5854"/>
                  <a:pt x="3300586" y="-16563"/>
                  <a:pt x="3748958" y="0"/>
                </a:cubicBezTo>
                <a:cubicBezTo>
                  <a:pt x="4197330" y="16563"/>
                  <a:pt x="4015036" y="1471"/>
                  <a:pt x="4174372" y="0"/>
                </a:cubicBezTo>
                <a:cubicBezTo>
                  <a:pt x="4333708" y="-1471"/>
                  <a:pt x="4667751" y="-11934"/>
                  <a:pt x="5078376" y="0"/>
                </a:cubicBezTo>
                <a:cubicBezTo>
                  <a:pt x="5489001" y="11934"/>
                  <a:pt x="5745253" y="-3430"/>
                  <a:pt x="5982380" y="0"/>
                </a:cubicBezTo>
                <a:cubicBezTo>
                  <a:pt x="6219507" y="3430"/>
                  <a:pt x="6352826" y="-18763"/>
                  <a:pt x="6647089" y="0"/>
                </a:cubicBezTo>
                <a:cubicBezTo>
                  <a:pt x="6941352" y="18763"/>
                  <a:pt x="7182060" y="11069"/>
                  <a:pt x="7551093" y="0"/>
                </a:cubicBezTo>
                <a:cubicBezTo>
                  <a:pt x="7920126" y="-11069"/>
                  <a:pt x="7957046" y="6121"/>
                  <a:pt x="8096154" y="0"/>
                </a:cubicBezTo>
                <a:cubicBezTo>
                  <a:pt x="8235262" y="-6121"/>
                  <a:pt x="8473962" y="-21720"/>
                  <a:pt x="8641216" y="0"/>
                </a:cubicBezTo>
                <a:cubicBezTo>
                  <a:pt x="8808470" y="21720"/>
                  <a:pt x="9210755" y="-21389"/>
                  <a:pt x="9425572" y="0"/>
                </a:cubicBezTo>
                <a:cubicBezTo>
                  <a:pt x="9640389" y="21389"/>
                  <a:pt x="9808529" y="-19521"/>
                  <a:pt x="9970633" y="0"/>
                </a:cubicBezTo>
                <a:cubicBezTo>
                  <a:pt x="10132737" y="19521"/>
                  <a:pt x="10516461" y="-4696"/>
                  <a:pt x="10874637" y="0"/>
                </a:cubicBezTo>
                <a:cubicBezTo>
                  <a:pt x="11232813" y="4696"/>
                  <a:pt x="11671548" y="53626"/>
                  <a:pt x="11964760" y="0"/>
                </a:cubicBezTo>
                <a:cubicBezTo>
                  <a:pt x="11964172" y="8339"/>
                  <a:pt x="11963755" y="12929"/>
                  <a:pt x="11964760" y="20159"/>
                </a:cubicBezTo>
                <a:cubicBezTo>
                  <a:pt x="11685203" y="10216"/>
                  <a:pt x="11487911" y="32647"/>
                  <a:pt x="11180404" y="20159"/>
                </a:cubicBezTo>
                <a:cubicBezTo>
                  <a:pt x="10872897" y="7671"/>
                  <a:pt x="10904594" y="10227"/>
                  <a:pt x="10754990" y="20159"/>
                </a:cubicBezTo>
                <a:cubicBezTo>
                  <a:pt x="10605386" y="30091"/>
                  <a:pt x="10120286" y="-4629"/>
                  <a:pt x="9850986" y="20159"/>
                </a:cubicBezTo>
                <a:cubicBezTo>
                  <a:pt x="9581686" y="44947"/>
                  <a:pt x="9447339" y="-12340"/>
                  <a:pt x="9186277" y="20159"/>
                </a:cubicBezTo>
                <a:cubicBezTo>
                  <a:pt x="8925215" y="52658"/>
                  <a:pt x="8959708" y="19357"/>
                  <a:pt x="8760863" y="20159"/>
                </a:cubicBezTo>
                <a:cubicBezTo>
                  <a:pt x="8562018" y="20961"/>
                  <a:pt x="8234156" y="20646"/>
                  <a:pt x="8096154" y="20159"/>
                </a:cubicBezTo>
                <a:cubicBezTo>
                  <a:pt x="7958152" y="19672"/>
                  <a:pt x="7888089" y="27683"/>
                  <a:pt x="7790388" y="20159"/>
                </a:cubicBezTo>
                <a:cubicBezTo>
                  <a:pt x="7692687" y="12635"/>
                  <a:pt x="7600618" y="7918"/>
                  <a:pt x="7484622" y="20159"/>
                </a:cubicBezTo>
                <a:cubicBezTo>
                  <a:pt x="7368626" y="32400"/>
                  <a:pt x="6967788" y="14803"/>
                  <a:pt x="6819913" y="20159"/>
                </a:cubicBezTo>
                <a:cubicBezTo>
                  <a:pt x="6672038" y="25515"/>
                  <a:pt x="6564133" y="35816"/>
                  <a:pt x="6394500" y="20159"/>
                </a:cubicBezTo>
                <a:cubicBezTo>
                  <a:pt x="6224867" y="4502"/>
                  <a:pt x="5829383" y="-3146"/>
                  <a:pt x="5610143" y="20159"/>
                </a:cubicBezTo>
                <a:cubicBezTo>
                  <a:pt x="5390903" y="43464"/>
                  <a:pt x="5387835" y="21766"/>
                  <a:pt x="5184729" y="20159"/>
                </a:cubicBezTo>
                <a:cubicBezTo>
                  <a:pt x="4981623" y="18552"/>
                  <a:pt x="4588028" y="-17586"/>
                  <a:pt x="4400373" y="20159"/>
                </a:cubicBezTo>
                <a:cubicBezTo>
                  <a:pt x="4212718" y="57904"/>
                  <a:pt x="4173040" y="30368"/>
                  <a:pt x="4094607" y="20159"/>
                </a:cubicBezTo>
                <a:cubicBezTo>
                  <a:pt x="4016174" y="9950"/>
                  <a:pt x="3494871" y="-10874"/>
                  <a:pt x="3310250" y="20159"/>
                </a:cubicBezTo>
                <a:cubicBezTo>
                  <a:pt x="3125629" y="51192"/>
                  <a:pt x="3061372" y="14994"/>
                  <a:pt x="2884837" y="20159"/>
                </a:cubicBezTo>
                <a:cubicBezTo>
                  <a:pt x="2708302" y="25324"/>
                  <a:pt x="2687193" y="34765"/>
                  <a:pt x="2579070" y="20159"/>
                </a:cubicBezTo>
                <a:cubicBezTo>
                  <a:pt x="2470947" y="5553"/>
                  <a:pt x="2345808" y="2167"/>
                  <a:pt x="2153657" y="20159"/>
                </a:cubicBezTo>
                <a:cubicBezTo>
                  <a:pt x="1961506" y="38151"/>
                  <a:pt x="1587746" y="40317"/>
                  <a:pt x="1369300" y="20159"/>
                </a:cubicBezTo>
                <a:cubicBezTo>
                  <a:pt x="1150854" y="1"/>
                  <a:pt x="1067352" y="19911"/>
                  <a:pt x="943887" y="20159"/>
                </a:cubicBezTo>
                <a:cubicBezTo>
                  <a:pt x="820422" y="20407"/>
                  <a:pt x="765231" y="10603"/>
                  <a:pt x="638121" y="20159"/>
                </a:cubicBezTo>
                <a:cubicBezTo>
                  <a:pt x="511011" y="29715"/>
                  <a:pt x="259297" y="22186"/>
                  <a:pt x="0" y="20159"/>
                </a:cubicBezTo>
                <a:cubicBezTo>
                  <a:pt x="-373" y="12638"/>
                  <a:pt x="215" y="47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882BBE-9A04-105A-36F9-742FFF333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84" y="2126788"/>
            <a:ext cx="11591806" cy="4686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 defTabSz="914400">
              <a:buNone/>
            </a:pPr>
            <a:r>
              <a:rPr lang="en-US" sz="2400">
                <a:latin typeface="+mn-lt"/>
                <a:cs typeface="+mn-cs"/>
              </a:rPr>
              <a:t>	</a:t>
            </a:r>
            <a:r>
              <a:rPr lang="en-US" sz="2400" err="1">
                <a:latin typeface="+mn-lt"/>
                <a:cs typeface="+mn-cs"/>
              </a:rPr>
              <a:t>ModelOps</a:t>
            </a:r>
            <a:r>
              <a:rPr lang="en-US" sz="2400">
                <a:latin typeface="+mn-lt"/>
                <a:cs typeface="+mn-cs"/>
              </a:rPr>
              <a:t> (</a:t>
            </a:r>
            <a:r>
              <a:rPr lang="en-US" sz="2400" err="1">
                <a:latin typeface="+mn-lt"/>
                <a:cs typeface="+mn-cs"/>
              </a:rPr>
              <a:t>ou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operacionalização</a:t>
            </a:r>
            <a:r>
              <a:rPr lang="en-US" sz="2400">
                <a:latin typeface="+mn-lt"/>
                <a:cs typeface="+mn-cs"/>
              </a:rPr>
              <a:t> de </a:t>
            </a:r>
            <a:r>
              <a:rPr lang="en-US" sz="2400" err="1">
                <a:latin typeface="+mn-lt"/>
                <a:cs typeface="+mn-cs"/>
              </a:rPr>
              <a:t>modelos</a:t>
            </a:r>
            <a:r>
              <a:rPr lang="en-US" sz="2400">
                <a:latin typeface="+mn-lt"/>
                <a:cs typeface="+mn-cs"/>
              </a:rPr>
              <a:t> de IA) </a:t>
            </a:r>
            <a:r>
              <a:rPr lang="en-US" sz="2400" err="1">
                <a:latin typeface="+mn-lt"/>
                <a:cs typeface="+mn-cs"/>
              </a:rPr>
              <a:t>foca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principalmente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na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governança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no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gerenciamento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do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ciclo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vida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uma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ampla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gama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modelos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inteligência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artificial (IA) e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apoio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a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decisão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incluindo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modelos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aprendizado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máquina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grafos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de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conhecimento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regras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otimização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,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linguística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e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baseados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em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2400" b="1" err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agentes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.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</a:p>
          <a:p>
            <a:pPr marL="0" indent="0" algn="just" defTabSz="914400">
              <a:buNone/>
            </a:pPr>
            <a:r>
              <a:rPr lang="en-US" sz="2400">
                <a:latin typeface="+mn-lt"/>
                <a:cs typeface="+mn-cs"/>
              </a:rPr>
              <a:t>	As </a:t>
            </a:r>
            <a:r>
              <a:rPr lang="en-US" sz="2400" err="1">
                <a:latin typeface="+mn-lt"/>
                <a:cs typeface="+mn-cs"/>
              </a:rPr>
              <a:t>capacidades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principais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incluem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integração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contínua</a:t>
            </a:r>
            <a:r>
              <a:rPr lang="en-US" sz="2400">
                <a:latin typeface="+mn-lt"/>
                <a:cs typeface="+mn-cs"/>
              </a:rPr>
              <a:t> / </a:t>
            </a:r>
            <a:r>
              <a:rPr lang="en-US" sz="2400" err="1">
                <a:latin typeface="+mn-lt"/>
                <a:cs typeface="+mn-cs"/>
              </a:rPr>
              <a:t>entrega</a:t>
            </a:r>
            <a:r>
              <a:rPr lang="en-US" sz="2400">
                <a:latin typeface="+mn-lt"/>
                <a:cs typeface="+mn-cs"/>
              </a:rPr>
              <a:t> </a:t>
            </a:r>
            <a:r>
              <a:rPr lang="en-US" sz="2400" err="1">
                <a:latin typeface="+mn-lt"/>
                <a:cs typeface="+mn-cs"/>
              </a:rPr>
              <a:t>contínua</a:t>
            </a:r>
            <a:r>
              <a:rPr lang="en-US" sz="2400">
                <a:latin typeface="+mn-lt"/>
                <a:cs typeface="+mn-cs"/>
              </a:rPr>
              <a:t> (CI/CD), ambientes de </a:t>
            </a:r>
            <a:r>
              <a:rPr lang="en-US" sz="2400" err="1">
                <a:latin typeface="+mn-lt"/>
                <a:cs typeface="+mn-cs"/>
              </a:rPr>
              <a:t>desenvolvimento</a:t>
            </a:r>
            <a:r>
              <a:rPr lang="en-US" sz="2400">
                <a:latin typeface="+mn-lt"/>
                <a:cs typeface="+mn-cs"/>
              </a:rPr>
              <a:t> de </a:t>
            </a:r>
            <a:r>
              <a:rPr lang="en-US" sz="2400" err="1">
                <a:latin typeface="+mn-lt"/>
                <a:cs typeface="+mn-cs"/>
              </a:rPr>
              <a:t>modelos</a:t>
            </a:r>
            <a:r>
              <a:rPr lang="en-US" sz="2400">
                <a:latin typeface="+mn-lt"/>
                <a:cs typeface="+mn-cs"/>
              </a:rPr>
              <a:t>, testes </a:t>
            </a:r>
            <a:r>
              <a:rPr lang="en-US" sz="2400" i="1">
                <a:latin typeface="+mn-lt"/>
                <a:cs typeface="+mn-cs"/>
              </a:rPr>
              <a:t>“champion-challenger”</a:t>
            </a:r>
            <a:r>
              <a:rPr lang="en-US" sz="2400">
                <a:latin typeface="+mn-lt"/>
                <a:cs typeface="+mn-cs"/>
              </a:rPr>
              <a:t>, </a:t>
            </a:r>
            <a:r>
              <a:rPr lang="en-US" sz="2400" err="1">
                <a:latin typeface="+mn-lt"/>
                <a:cs typeface="+mn-cs"/>
              </a:rPr>
              <a:t>versionamento</a:t>
            </a:r>
            <a:r>
              <a:rPr lang="en-US" sz="2400">
                <a:latin typeface="+mn-lt"/>
                <a:cs typeface="+mn-cs"/>
              </a:rPr>
              <a:t>, </a:t>
            </a:r>
            <a:r>
              <a:rPr lang="en-US" sz="2400" err="1">
                <a:latin typeface="+mn-lt"/>
                <a:cs typeface="+mn-cs"/>
              </a:rPr>
              <a:t>armazenamento</a:t>
            </a:r>
            <a:r>
              <a:rPr lang="en-US" sz="2400">
                <a:latin typeface="+mn-lt"/>
                <a:cs typeface="+mn-cs"/>
              </a:rPr>
              <a:t> e </a:t>
            </a:r>
            <a:r>
              <a:rPr lang="en-US" sz="2400" err="1">
                <a:latin typeface="+mn-lt"/>
                <a:cs typeface="+mn-cs"/>
              </a:rPr>
              <a:t>reversão</a:t>
            </a:r>
            <a:r>
              <a:rPr lang="en-US" sz="2400">
                <a:latin typeface="+mn-lt"/>
                <a:cs typeface="+mn-cs"/>
              </a:rPr>
              <a:t> de </a:t>
            </a:r>
            <a:r>
              <a:rPr lang="en-US" sz="2400" err="1">
                <a:latin typeface="+mn-lt"/>
                <a:cs typeface="+mn-cs"/>
              </a:rPr>
              <a:t>modelos</a:t>
            </a:r>
            <a:r>
              <a:rPr lang="en-US" sz="2400">
                <a:latin typeface="+mn-lt"/>
                <a:cs typeface="+mn-cs"/>
              </a:rPr>
              <a:t>.</a:t>
            </a:r>
          </a:p>
          <a:p>
            <a:pPr marL="0" indent="0" algn="just" defTabSz="914400">
              <a:buNone/>
            </a:pPr>
            <a:endParaRPr lang="en-US" sz="2400">
              <a:latin typeface="+mn-lt"/>
              <a:cs typeface="+mn-cs"/>
            </a:endParaRPr>
          </a:p>
          <a:p>
            <a:pPr marL="0" indent="0" algn="just" defTabSz="914400">
              <a:buNone/>
            </a:pPr>
            <a:endParaRPr lang="en-US" sz="2400">
              <a:latin typeface="+mn-lt"/>
              <a:cs typeface="+mn-cs"/>
            </a:endParaRPr>
          </a:p>
          <a:p>
            <a:pPr marL="0" indent="0" algn="just" defTabSz="914400">
              <a:buNone/>
            </a:pPr>
            <a:endParaRPr lang="en-US" sz="2400">
              <a:latin typeface="+mn-lt"/>
              <a:cs typeface="+mn-cs"/>
            </a:endParaRPr>
          </a:p>
          <a:p>
            <a:pPr marL="0" indent="0" algn="just" defTabSz="914400">
              <a:buNone/>
            </a:pPr>
            <a:r>
              <a:rPr lang="en-US" sz="2400">
                <a:latin typeface="+mn-lt"/>
                <a:cs typeface="+mn-cs"/>
              </a:rPr>
              <a:t>Fonte: </a:t>
            </a:r>
            <a:r>
              <a:rPr lang="en-US">
                <a:latin typeface="+mn-lt"/>
                <a:cs typeface="+mn-cs"/>
                <a:hlinkClick r:id="rId2"/>
              </a:rPr>
              <a:t>https://www.gartner.com/en/information-technology/glossary/modelops</a:t>
            </a:r>
            <a:endParaRPr lang="en-US">
              <a:latin typeface="+mn-lt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395C8E-04E8-866A-FD67-C5BE91D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841" y="7006698"/>
            <a:ext cx="3023949" cy="4024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3551E4-E1E2-8643-8049-4DE2F56A1880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4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6D18-3F44-E2FB-AC9B-AE2EE358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791B1E-EB79-C48B-C919-41446102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3</a:t>
            </a:fld>
            <a:endParaRPr lang="en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D2CF30-CFB5-4B78-C8D9-39EEC1E7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39" y="624924"/>
            <a:ext cx="11591806" cy="638041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prstClr val="black"/>
                </a:solidFill>
                <a:latin typeface="Calibri Light" panose="020F0302020204030204"/>
              </a:rPr>
              <a:t>Uso dos modelos energéticos no ONS</a:t>
            </a:r>
            <a:endParaRPr lang="en-GB" sz="240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1C245F3-231E-7858-DD7C-DEA9BCB6A3D2}"/>
              </a:ext>
            </a:extLst>
          </p:cNvPr>
          <p:cNvSpPr/>
          <p:nvPr/>
        </p:nvSpPr>
        <p:spPr>
          <a:xfrm>
            <a:off x="4434138" y="3601292"/>
            <a:ext cx="2077809" cy="7493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>
                <a:latin typeface="Arial" panose="020B0604020202020204" pitchFamily="34" charset="0"/>
                <a:cs typeface="Arial" panose="020B0604020202020204" pitchFamily="34" charset="0"/>
              </a:rPr>
              <a:t>Cluster HPC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47A3B72-BF80-4970-C7D0-9AD5A48E7022}"/>
              </a:ext>
            </a:extLst>
          </p:cNvPr>
          <p:cNvSpPr/>
          <p:nvPr/>
        </p:nvSpPr>
        <p:spPr>
          <a:xfrm>
            <a:off x="1770621" y="3747342"/>
            <a:ext cx="1204192" cy="457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Deck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82F46C-D839-498E-EA06-DF524668F3A6}"/>
              </a:ext>
            </a:extLst>
          </p:cNvPr>
          <p:cNvSpPr txBox="1"/>
          <p:nvPr/>
        </p:nvSpPr>
        <p:spPr>
          <a:xfrm>
            <a:off x="309583" y="4968628"/>
            <a:ext cx="2500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/>
              <a:t>Arquivos de entrada - consolidados a partir de N fontes de dados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6E2B8DD-323C-5493-7F72-0AE8AEF6F6FF}"/>
              </a:ext>
            </a:extLst>
          </p:cNvPr>
          <p:cNvSpPr/>
          <p:nvPr/>
        </p:nvSpPr>
        <p:spPr>
          <a:xfrm>
            <a:off x="1574178" y="4239054"/>
            <a:ext cx="826851" cy="768492"/>
          </a:xfrm>
          <a:custGeom>
            <a:avLst/>
            <a:gdLst>
              <a:gd name="connsiteX0" fmla="*/ 826851 w 826851"/>
              <a:gd name="connsiteY0" fmla="*/ 0 h 768492"/>
              <a:gd name="connsiteX1" fmla="*/ 583659 w 826851"/>
              <a:gd name="connsiteY1" fmla="*/ 379378 h 768492"/>
              <a:gd name="connsiteX2" fmla="*/ 77821 w 826851"/>
              <a:gd name="connsiteY2" fmla="*/ 447472 h 768492"/>
              <a:gd name="connsiteX3" fmla="*/ 0 w 826851"/>
              <a:gd name="connsiteY3" fmla="*/ 768485 h 7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851" h="768492">
                <a:moveTo>
                  <a:pt x="826851" y="0"/>
                </a:moveTo>
                <a:cubicBezTo>
                  <a:pt x="767674" y="152399"/>
                  <a:pt x="708497" y="304799"/>
                  <a:pt x="583659" y="379378"/>
                </a:cubicBezTo>
                <a:cubicBezTo>
                  <a:pt x="458821" y="453957"/>
                  <a:pt x="175097" y="382621"/>
                  <a:pt x="77821" y="447472"/>
                </a:cubicBezTo>
                <a:cubicBezTo>
                  <a:pt x="-19456" y="512323"/>
                  <a:pt x="6485" y="770106"/>
                  <a:pt x="0" y="76848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595C12F-438F-9CB0-FB68-E3C4BA9EDCAA}"/>
              </a:ext>
            </a:extLst>
          </p:cNvPr>
          <p:cNvSpPr/>
          <p:nvPr/>
        </p:nvSpPr>
        <p:spPr>
          <a:xfrm>
            <a:off x="3281161" y="3802110"/>
            <a:ext cx="952500" cy="347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5DC913-F353-1721-73F9-89D5018FBBC6}"/>
              </a:ext>
            </a:extLst>
          </p:cNvPr>
          <p:cNvSpPr txBox="1"/>
          <p:nvPr/>
        </p:nvSpPr>
        <p:spPr>
          <a:xfrm>
            <a:off x="3222793" y="350960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upload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22B6DE-D6B8-E075-2D54-E551DB63C3D3}"/>
              </a:ext>
            </a:extLst>
          </p:cNvPr>
          <p:cNvSpPr txBox="1"/>
          <p:nvPr/>
        </p:nvSpPr>
        <p:spPr>
          <a:xfrm>
            <a:off x="4989987" y="4915130"/>
            <a:ext cx="1204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/>
              <a:t>$ </a:t>
            </a:r>
            <a:r>
              <a:rPr lang="pt-BR" sz="1800" err="1"/>
              <a:t>unzip</a:t>
            </a:r>
            <a:r>
              <a:rPr lang="pt-BR" sz="1800"/>
              <a:t> ...</a:t>
            </a:r>
          </a:p>
          <a:p>
            <a:r>
              <a:rPr lang="pt-BR" sz="1800"/>
              <a:t>$ </a:t>
            </a:r>
            <a:r>
              <a:rPr lang="pt-BR" sz="1800" err="1"/>
              <a:t>qsub</a:t>
            </a:r>
            <a:r>
              <a:rPr lang="pt-BR" sz="1800"/>
              <a:t> ...</a:t>
            </a:r>
          </a:p>
          <a:p>
            <a:r>
              <a:rPr lang="pt-BR" sz="1800"/>
              <a:t>$ zip ...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4201C3-F117-FD46-C2B7-ACD38C0A2BF2}"/>
              </a:ext>
            </a:extLst>
          </p:cNvPr>
          <p:cNvSpPr txBox="1"/>
          <p:nvPr/>
        </p:nvSpPr>
        <p:spPr>
          <a:xfrm>
            <a:off x="5038624" y="4545798"/>
            <a:ext cx="110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exec.sh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FED0A8C3-C125-7C49-D56A-CAE3800A5A65}"/>
              </a:ext>
            </a:extLst>
          </p:cNvPr>
          <p:cNvSpPr/>
          <p:nvPr/>
        </p:nvSpPr>
        <p:spPr>
          <a:xfrm>
            <a:off x="6858342" y="3802110"/>
            <a:ext cx="952500" cy="347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01A323-CD07-A711-6C6E-3CD5232E542B}"/>
              </a:ext>
            </a:extLst>
          </p:cNvPr>
          <p:cNvSpPr txBox="1"/>
          <p:nvPr/>
        </p:nvSpPr>
        <p:spPr>
          <a:xfrm>
            <a:off x="6712423" y="3509604"/>
            <a:ext cx="11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download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E49A75A-759B-03E3-C18E-C88DB2FE5581}"/>
              </a:ext>
            </a:extLst>
          </p:cNvPr>
          <p:cNvSpPr/>
          <p:nvPr/>
        </p:nvSpPr>
        <p:spPr>
          <a:xfrm>
            <a:off x="8002168" y="3748499"/>
            <a:ext cx="1204192" cy="457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0AD1BFA-C63D-1B25-7726-94837F297FB1}"/>
              </a:ext>
            </a:extLst>
          </p:cNvPr>
          <p:cNvSpPr/>
          <p:nvPr/>
        </p:nvSpPr>
        <p:spPr>
          <a:xfrm>
            <a:off x="10584903" y="2829861"/>
            <a:ext cx="14951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SINtegre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B5839DC-AB3A-0F5D-FF52-BE3A872BA7A6}"/>
              </a:ext>
            </a:extLst>
          </p:cNvPr>
          <p:cNvSpPr/>
          <p:nvPr/>
        </p:nvSpPr>
        <p:spPr>
          <a:xfrm>
            <a:off x="10584903" y="3424643"/>
            <a:ext cx="14951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Painéis BI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EACCB5B-BB94-C8AD-3B5D-0C35BDDD56E1}"/>
              </a:ext>
            </a:extLst>
          </p:cNvPr>
          <p:cNvSpPr/>
          <p:nvPr/>
        </p:nvSpPr>
        <p:spPr>
          <a:xfrm>
            <a:off x="10584903" y="4065181"/>
            <a:ext cx="14951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rio-</a:t>
            </a:r>
            <a:r>
              <a:rPr lang="pt-BR" b="1" err="1">
                <a:latin typeface="Arial" panose="020B0604020202020204" pitchFamily="34" charset="0"/>
                <a:cs typeface="Arial" panose="020B0604020202020204" pitchFamily="34" charset="0"/>
              </a:rPr>
              <a:t>arq</a:t>
            </a:r>
            <a:endParaRPr lang="pt-B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2D9E295-4F9E-FE90-0CB5-C799523B1A8C}"/>
              </a:ext>
            </a:extLst>
          </p:cNvPr>
          <p:cNvSpPr/>
          <p:nvPr/>
        </p:nvSpPr>
        <p:spPr>
          <a:xfrm>
            <a:off x="10584903" y="4728186"/>
            <a:ext cx="149514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Bancos</a:t>
            </a:r>
          </a:p>
        </p:txBody>
      </p: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B3586478-DF21-D6B0-77BD-D10B0B4DA60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9206360" y="3058461"/>
            <a:ext cx="1378543" cy="9186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81016804-1459-5BEF-FE31-2226AE50DB3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9206360" y="3653243"/>
            <a:ext cx="1378543" cy="3238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06AED620-5133-52DA-AD74-44FACC085FD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9206360" y="3977099"/>
            <a:ext cx="1378543" cy="3166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375D7D84-6D1A-903F-5A83-ECFCBA5C4090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9206360" y="3977099"/>
            <a:ext cx="1378543" cy="9796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>
            <a:extLst>
              <a:ext uri="{FF2B5EF4-FFF2-40B4-BE49-F238E27FC236}">
                <a16:creationId xmlns:a16="http://schemas.microsoft.com/office/drawing/2014/main" id="{7E8969D2-A9A0-D666-EA3B-DFA0F45A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497" y="2487246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61A9E3A0-EC91-51BA-BAAD-CCE5CAFD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497" y="3143089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A179362D-AF85-0694-7542-BAAD481F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517" y="3777389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F99BDBB7-ED22-3D41-1FE7-D1E7703D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46" y="4408569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927517A2-C5DB-C05B-13D0-ADA4251F8BAB}"/>
              </a:ext>
            </a:extLst>
          </p:cNvPr>
          <p:cNvSpPr/>
          <p:nvPr/>
        </p:nvSpPr>
        <p:spPr>
          <a:xfrm>
            <a:off x="3638738" y="2686547"/>
            <a:ext cx="826851" cy="768492"/>
          </a:xfrm>
          <a:custGeom>
            <a:avLst/>
            <a:gdLst>
              <a:gd name="connsiteX0" fmla="*/ 826851 w 826851"/>
              <a:gd name="connsiteY0" fmla="*/ 0 h 768492"/>
              <a:gd name="connsiteX1" fmla="*/ 583659 w 826851"/>
              <a:gd name="connsiteY1" fmla="*/ 379378 h 768492"/>
              <a:gd name="connsiteX2" fmla="*/ 77821 w 826851"/>
              <a:gd name="connsiteY2" fmla="*/ 447472 h 768492"/>
              <a:gd name="connsiteX3" fmla="*/ 0 w 826851"/>
              <a:gd name="connsiteY3" fmla="*/ 768485 h 7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851" h="768492">
                <a:moveTo>
                  <a:pt x="826851" y="0"/>
                </a:moveTo>
                <a:cubicBezTo>
                  <a:pt x="767674" y="152399"/>
                  <a:pt x="708497" y="304799"/>
                  <a:pt x="583659" y="379378"/>
                </a:cubicBezTo>
                <a:cubicBezTo>
                  <a:pt x="458821" y="453957"/>
                  <a:pt x="175097" y="382621"/>
                  <a:pt x="77821" y="447472"/>
                </a:cubicBezTo>
                <a:cubicBezTo>
                  <a:pt x="-19456" y="512323"/>
                  <a:pt x="6485" y="770106"/>
                  <a:pt x="0" y="76848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047794D-8EF3-B0E6-9FB8-2EE433943E2F}"/>
              </a:ext>
            </a:extLst>
          </p:cNvPr>
          <p:cNvSpPr txBox="1"/>
          <p:nvPr/>
        </p:nvSpPr>
        <p:spPr>
          <a:xfrm>
            <a:off x="3426684" y="1734631"/>
            <a:ext cx="20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/>
              <a:t>Manual – </a:t>
            </a:r>
            <a:r>
              <a:rPr lang="pt-BR" sz="1800" err="1"/>
              <a:t>FileZilla</a:t>
            </a:r>
            <a:r>
              <a:rPr lang="pt-BR" sz="1800"/>
              <a:t>, </a:t>
            </a:r>
            <a:r>
              <a:rPr lang="pt-BR" sz="1800" err="1"/>
              <a:t>WinScp</a:t>
            </a:r>
            <a:r>
              <a:rPr lang="pt-BR" sz="1800"/>
              <a:t>, </a:t>
            </a:r>
            <a:r>
              <a:rPr lang="pt-BR" sz="1800" err="1"/>
              <a:t>scp</a:t>
            </a:r>
            <a:r>
              <a:rPr lang="pt-BR" sz="1800"/>
              <a:t> via terminal, etc.</a:t>
            </a: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D12718CE-E0E9-A522-2459-C4284AB94861}"/>
              </a:ext>
            </a:extLst>
          </p:cNvPr>
          <p:cNvSpPr/>
          <p:nvPr/>
        </p:nvSpPr>
        <p:spPr>
          <a:xfrm>
            <a:off x="7237076" y="2686547"/>
            <a:ext cx="826851" cy="768492"/>
          </a:xfrm>
          <a:custGeom>
            <a:avLst/>
            <a:gdLst>
              <a:gd name="connsiteX0" fmla="*/ 826851 w 826851"/>
              <a:gd name="connsiteY0" fmla="*/ 0 h 768492"/>
              <a:gd name="connsiteX1" fmla="*/ 583659 w 826851"/>
              <a:gd name="connsiteY1" fmla="*/ 379378 h 768492"/>
              <a:gd name="connsiteX2" fmla="*/ 77821 w 826851"/>
              <a:gd name="connsiteY2" fmla="*/ 447472 h 768492"/>
              <a:gd name="connsiteX3" fmla="*/ 0 w 826851"/>
              <a:gd name="connsiteY3" fmla="*/ 768485 h 7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851" h="768492">
                <a:moveTo>
                  <a:pt x="826851" y="0"/>
                </a:moveTo>
                <a:cubicBezTo>
                  <a:pt x="767674" y="152399"/>
                  <a:pt x="708497" y="304799"/>
                  <a:pt x="583659" y="379378"/>
                </a:cubicBezTo>
                <a:cubicBezTo>
                  <a:pt x="458821" y="453957"/>
                  <a:pt x="175097" y="382621"/>
                  <a:pt x="77821" y="447472"/>
                </a:cubicBezTo>
                <a:cubicBezTo>
                  <a:pt x="-19456" y="512323"/>
                  <a:pt x="6485" y="770106"/>
                  <a:pt x="0" y="76848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780B99F-5576-AB8B-CD43-B3D86F8B7E30}"/>
              </a:ext>
            </a:extLst>
          </p:cNvPr>
          <p:cNvSpPr txBox="1"/>
          <p:nvPr/>
        </p:nvSpPr>
        <p:spPr>
          <a:xfrm>
            <a:off x="7025022" y="1734631"/>
            <a:ext cx="207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/>
              <a:t>Manual – </a:t>
            </a:r>
            <a:r>
              <a:rPr lang="pt-BR" sz="1800" err="1"/>
              <a:t>FileZilla</a:t>
            </a:r>
            <a:r>
              <a:rPr lang="pt-BR" sz="1800"/>
              <a:t>, </a:t>
            </a:r>
            <a:r>
              <a:rPr lang="pt-BR" sz="1800" err="1"/>
              <a:t>WinScp</a:t>
            </a:r>
            <a:r>
              <a:rPr lang="pt-BR" sz="1800"/>
              <a:t>, </a:t>
            </a:r>
            <a:r>
              <a:rPr lang="pt-BR" sz="1800" err="1"/>
              <a:t>scp</a:t>
            </a:r>
            <a:r>
              <a:rPr lang="pt-BR" sz="1800"/>
              <a:t> via terminal, etc.</a:t>
            </a:r>
          </a:p>
        </p:txBody>
      </p:sp>
    </p:spTree>
    <p:extLst>
      <p:ext uri="{BB962C8B-B14F-4D97-AF65-F5344CB8AC3E}">
        <p14:creationId xmlns:p14="http://schemas.microsoft.com/office/powerpoint/2010/main" val="21163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1" grpId="0" animBg="1"/>
      <p:bldP spid="12" grpId="0" animBg="1"/>
      <p:bldP spid="15" grpId="0"/>
      <p:bldP spid="18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44" grpId="0" animBg="1"/>
      <p:bldP spid="45" grpId="0"/>
      <p:bldP spid="46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7B51C6C-857B-892E-C60F-4E9E179DA395}"/>
              </a:ext>
            </a:extLst>
          </p:cNvPr>
          <p:cNvCxnSpPr/>
          <p:nvPr/>
        </p:nvCxnSpPr>
        <p:spPr>
          <a:xfrm>
            <a:off x="4474723" y="2694562"/>
            <a:ext cx="0" cy="4766554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AB41F85-9868-2A3D-B40E-24CE203C549D}"/>
              </a:ext>
            </a:extLst>
          </p:cNvPr>
          <p:cNvCxnSpPr/>
          <p:nvPr/>
        </p:nvCxnSpPr>
        <p:spPr>
          <a:xfrm>
            <a:off x="9024025" y="2679897"/>
            <a:ext cx="0" cy="4766554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4</a:t>
            </a:fld>
            <a:endParaRPr lang="en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AC18FC09-F116-612B-51C7-02D985DEF6E0}"/>
              </a:ext>
            </a:extLst>
          </p:cNvPr>
          <p:cNvSpPr/>
          <p:nvPr/>
        </p:nvSpPr>
        <p:spPr>
          <a:xfrm>
            <a:off x="5643604" y="4456325"/>
            <a:ext cx="2077809" cy="7493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>
                <a:latin typeface="Arial" panose="020B0604020202020204" pitchFamily="34" charset="0"/>
                <a:cs typeface="Arial" panose="020B0604020202020204" pitchFamily="34" charset="0"/>
              </a:rPr>
              <a:t>Cluster HPC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7F145CA-0D7D-2132-96AB-56D9ECB3487E}"/>
              </a:ext>
            </a:extLst>
          </p:cNvPr>
          <p:cNvSpPr/>
          <p:nvPr/>
        </p:nvSpPr>
        <p:spPr>
          <a:xfrm>
            <a:off x="2153234" y="4602375"/>
            <a:ext cx="1204192" cy="457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Deck</a:t>
            </a:r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DD2EF069-0CDD-DD1B-A06B-676843338CE4}"/>
              </a:ext>
            </a:extLst>
          </p:cNvPr>
          <p:cNvSpPr/>
          <p:nvPr/>
        </p:nvSpPr>
        <p:spPr>
          <a:xfrm>
            <a:off x="4053449" y="4657143"/>
            <a:ext cx="952500" cy="347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BF491C2-054F-BF89-CE8F-04F8D8042CA8}"/>
              </a:ext>
            </a:extLst>
          </p:cNvPr>
          <p:cNvSpPr txBox="1"/>
          <p:nvPr/>
        </p:nvSpPr>
        <p:spPr>
          <a:xfrm>
            <a:off x="3995081" y="436463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upload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2C517B3-DB52-FE83-38B2-1F2886EB0758}"/>
              </a:ext>
            </a:extLst>
          </p:cNvPr>
          <p:cNvSpPr txBox="1"/>
          <p:nvPr/>
        </p:nvSpPr>
        <p:spPr>
          <a:xfrm>
            <a:off x="6199453" y="5770163"/>
            <a:ext cx="1204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800"/>
              <a:t>$ </a:t>
            </a:r>
            <a:r>
              <a:rPr lang="pt-BR" sz="1800" err="1"/>
              <a:t>unzip</a:t>
            </a:r>
            <a:r>
              <a:rPr lang="pt-BR" sz="1800"/>
              <a:t> ...</a:t>
            </a:r>
          </a:p>
          <a:p>
            <a:r>
              <a:rPr lang="pt-BR" sz="1800"/>
              <a:t>$ </a:t>
            </a:r>
            <a:r>
              <a:rPr lang="pt-BR" sz="1800" err="1"/>
              <a:t>qsub</a:t>
            </a:r>
            <a:r>
              <a:rPr lang="pt-BR" sz="1800"/>
              <a:t> ...</a:t>
            </a:r>
          </a:p>
          <a:p>
            <a:r>
              <a:rPr lang="pt-BR" sz="1800"/>
              <a:t>$ zip ...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2A8174-E565-C9EC-B6A9-92D050D12877}"/>
              </a:ext>
            </a:extLst>
          </p:cNvPr>
          <p:cNvSpPr txBox="1"/>
          <p:nvPr/>
        </p:nvSpPr>
        <p:spPr>
          <a:xfrm>
            <a:off x="6248090" y="5400831"/>
            <a:ext cx="110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exec.sh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2E59F59B-CB0C-B30A-E0C4-B69CFBAFE744}"/>
              </a:ext>
            </a:extLst>
          </p:cNvPr>
          <p:cNvSpPr/>
          <p:nvPr/>
        </p:nvSpPr>
        <p:spPr>
          <a:xfrm>
            <a:off x="8583378" y="4657143"/>
            <a:ext cx="952500" cy="3476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E3CB3B1-C5A6-137A-6BF4-27152ED40C88}"/>
              </a:ext>
            </a:extLst>
          </p:cNvPr>
          <p:cNvSpPr txBox="1"/>
          <p:nvPr/>
        </p:nvSpPr>
        <p:spPr>
          <a:xfrm>
            <a:off x="8437459" y="4364637"/>
            <a:ext cx="114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>
                <a:solidFill>
                  <a:schemeClr val="accent6"/>
                </a:solidFill>
              </a:rPr>
              <a:t>download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2CA280F9-374C-03AB-9277-79BBF0F0EF1E}"/>
              </a:ext>
            </a:extLst>
          </p:cNvPr>
          <p:cNvSpPr/>
          <p:nvPr/>
        </p:nvSpPr>
        <p:spPr>
          <a:xfrm>
            <a:off x="10369229" y="4603532"/>
            <a:ext cx="1204192" cy="457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 panose="020B0604020202020204" pitchFamily="34" charset="0"/>
                <a:cs typeface="Arial" panose="020B0604020202020204" pitchFamily="34" charset="0"/>
              </a:rPr>
              <a:t>Saídas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87BE658C-00CA-43A6-E1DB-BC00006B9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81" y="6516821"/>
            <a:ext cx="779187" cy="7791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EF7CEE8-6DCC-6311-9997-C69AFC53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81" y="5453777"/>
            <a:ext cx="779183" cy="77918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05EF3875-D855-9458-3B74-E695218E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90" y="2259148"/>
            <a:ext cx="749300" cy="7493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729B2660-F08A-901D-73F8-3A84D44D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36" y="6487850"/>
            <a:ext cx="779187" cy="77918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A95A9682-4CD9-91BA-A45C-5C11E48A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036" y="5424806"/>
            <a:ext cx="779183" cy="77918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E5D1F3-07E5-9701-2E9E-D5416F09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90" y="3234772"/>
            <a:ext cx="749300" cy="7493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35A0573A-7AFA-A8AD-3BF4-91DB55742BE6}"/>
              </a:ext>
            </a:extLst>
          </p:cNvPr>
          <p:cNvSpPr txBox="1"/>
          <p:nvPr/>
        </p:nvSpPr>
        <p:spPr>
          <a:xfrm>
            <a:off x="1332112" y="5843368"/>
            <a:ext cx="230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Erros de codificação (Windows – Linux)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C1E4822-ADF3-1269-A4CE-90A03F4ACA1A}"/>
              </a:ext>
            </a:extLst>
          </p:cNvPr>
          <p:cNvSpPr/>
          <p:nvPr/>
        </p:nvSpPr>
        <p:spPr>
          <a:xfrm>
            <a:off x="3316726" y="5789970"/>
            <a:ext cx="729574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CCA04331-63AC-276F-AB73-3B015696B6FA}"/>
              </a:ext>
            </a:extLst>
          </p:cNvPr>
          <p:cNvSpPr/>
          <p:nvPr/>
        </p:nvSpPr>
        <p:spPr>
          <a:xfrm>
            <a:off x="3353411" y="6894428"/>
            <a:ext cx="729574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7D794EF-CB69-D6B4-B4F8-061AE80BA3C9}"/>
              </a:ext>
            </a:extLst>
          </p:cNvPr>
          <p:cNvSpPr txBox="1"/>
          <p:nvPr/>
        </p:nvSpPr>
        <p:spPr>
          <a:xfrm>
            <a:off x="9875368" y="5823485"/>
            <a:ext cx="230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Erros de codificação (Linux - Windows)</a:t>
            </a: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D82A9DD4-5D46-5B91-35EA-9A7DBBC83ED7}"/>
              </a:ext>
            </a:extLst>
          </p:cNvPr>
          <p:cNvSpPr/>
          <p:nvPr/>
        </p:nvSpPr>
        <p:spPr>
          <a:xfrm flipH="1">
            <a:off x="9449219" y="5767559"/>
            <a:ext cx="662300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F141CF9-EDD4-C886-9711-9AA9CD511284}"/>
              </a:ext>
            </a:extLst>
          </p:cNvPr>
          <p:cNvSpPr txBox="1"/>
          <p:nvPr/>
        </p:nvSpPr>
        <p:spPr>
          <a:xfrm>
            <a:off x="1477591" y="7050757"/>
            <a:ext cx="193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Tempo para upload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ECC1744-17EE-55E3-2FB0-FDE22CE18B39}"/>
              </a:ext>
            </a:extLst>
          </p:cNvPr>
          <p:cNvSpPr txBox="1"/>
          <p:nvPr/>
        </p:nvSpPr>
        <p:spPr>
          <a:xfrm>
            <a:off x="10023287" y="7079516"/>
            <a:ext cx="2159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Tempo para download</a:t>
            </a:r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8C9DF049-925C-359A-897D-CCEA99EBF16E}"/>
              </a:ext>
            </a:extLst>
          </p:cNvPr>
          <p:cNvSpPr/>
          <p:nvPr/>
        </p:nvSpPr>
        <p:spPr>
          <a:xfrm flipH="1">
            <a:off x="9449219" y="6854150"/>
            <a:ext cx="662300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86E2C46-0A0C-C015-9A6E-C48E2AC8150D}"/>
              </a:ext>
            </a:extLst>
          </p:cNvPr>
          <p:cNvSpPr txBox="1"/>
          <p:nvPr/>
        </p:nvSpPr>
        <p:spPr>
          <a:xfrm>
            <a:off x="6905421" y="2723948"/>
            <a:ext cx="1598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Custos elevados enquanto ligado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E305E5E0-9741-B42C-CA73-478DD9BD0BDC}"/>
              </a:ext>
            </a:extLst>
          </p:cNvPr>
          <p:cNvSpPr/>
          <p:nvPr/>
        </p:nvSpPr>
        <p:spPr>
          <a:xfrm flipH="1">
            <a:off x="6262588" y="2612287"/>
            <a:ext cx="662300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2DBFD97-333E-427B-2D37-4B7D41B4B1E1}"/>
              </a:ext>
            </a:extLst>
          </p:cNvPr>
          <p:cNvSpPr txBox="1"/>
          <p:nvPr/>
        </p:nvSpPr>
        <p:spPr>
          <a:xfrm>
            <a:off x="6715403" y="3555309"/>
            <a:ext cx="216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Retrabalho de manutenção de ferramentas / scripts</a:t>
            </a: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D1435F73-0690-F4FF-7FA8-EB3C0F329695}"/>
              </a:ext>
            </a:extLst>
          </p:cNvPr>
          <p:cNvSpPr/>
          <p:nvPr/>
        </p:nvSpPr>
        <p:spPr>
          <a:xfrm flipH="1">
            <a:off x="6261516" y="3580023"/>
            <a:ext cx="662300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ECD0E68F-7F4A-8339-81CD-CCBA1609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568" y="2362883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98202725-AE16-07B2-FCA1-B87557BF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04" y="2635620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D48914A4-F9DE-1373-DEEC-954DF002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082" y="2925383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19D567A1-2A38-A159-9477-F73A7D66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360" y="3234772"/>
            <a:ext cx="540273" cy="54027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B886DE19-364D-3749-E076-EBA0D55BD7CD}"/>
              </a:ext>
            </a:extLst>
          </p:cNvPr>
          <p:cNvSpPr txBox="1"/>
          <p:nvPr/>
        </p:nvSpPr>
        <p:spPr>
          <a:xfrm>
            <a:off x="9059627" y="2588220"/>
            <a:ext cx="2105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Múltiplas bases de dados, informações repetidas</a:t>
            </a:r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3D48CB4-ED2B-8404-E21F-232F164E4FB8}"/>
              </a:ext>
            </a:extLst>
          </p:cNvPr>
          <p:cNvSpPr/>
          <p:nvPr/>
        </p:nvSpPr>
        <p:spPr>
          <a:xfrm>
            <a:off x="11007848" y="2585718"/>
            <a:ext cx="729574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65C4993-68A9-DEB1-BC9E-6BDFB161B06D}"/>
              </a:ext>
            </a:extLst>
          </p:cNvPr>
          <p:cNvSpPr txBox="1"/>
          <p:nvPr/>
        </p:nvSpPr>
        <p:spPr>
          <a:xfrm>
            <a:off x="9250059" y="3615064"/>
            <a:ext cx="2597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/>
              <a:t>Não existe base estruturada, informações não acessíveis</a:t>
            </a:r>
          </a:p>
        </p:txBody>
      </p:sp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973B25C7-5475-A2ED-4F1E-E414CB31FDD2}"/>
              </a:ext>
            </a:extLst>
          </p:cNvPr>
          <p:cNvSpPr/>
          <p:nvPr/>
        </p:nvSpPr>
        <p:spPr>
          <a:xfrm>
            <a:off x="11781510" y="3552807"/>
            <a:ext cx="729574" cy="441858"/>
          </a:xfrm>
          <a:custGeom>
            <a:avLst/>
            <a:gdLst>
              <a:gd name="connsiteX0" fmla="*/ 0 w 729574"/>
              <a:gd name="connsiteY0" fmla="*/ 400528 h 441858"/>
              <a:gd name="connsiteX1" fmla="*/ 359923 w 729574"/>
              <a:gd name="connsiteY1" fmla="*/ 410255 h 441858"/>
              <a:gd name="connsiteX2" fmla="*/ 398834 w 729574"/>
              <a:gd name="connsiteY2" fmla="*/ 50332 h 441858"/>
              <a:gd name="connsiteX3" fmla="*/ 729574 w 729574"/>
              <a:gd name="connsiteY3" fmla="*/ 11421 h 4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74" h="441858">
                <a:moveTo>
                  <a:pt x="0" y="400528"/>
                </a:moveTo>
                <a:cubicBezTo>
                  <a:pt x="146725" y="434574"/>
                  <a:pt x="293451" y="468621"/>
                  <a:pt x="359923" y="410255"/>
                </a:cubicBezTo>
                <a:cubicBezTo>
                  <a:pt x="426395" y="351889"/>
                  <a:pt x="337225" y="116804"/>
                  <a:pt x="398834" y="50332"/>
                </a:cubicBezTo>
                <a:cubicBezTo>
                  <a:pt x="460443" y="-16140"/>
                  <a:pt x="595008" y="-2360"/>
                  <a:pt x="729574" y="114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3CDD51A-365E-F39A-480E-897193FFC735}"/>
              </a:ext>
            </a:extLst>
          </p:cNvPr>
          <p:cNvSpPr/>
          <p:nvPr/>
        </p:nvSpPr>
        <p:spPr>
          <a:xfrm>
            <a:off x="1400783" y="5205625"/>
            <a:ext cx="3668757" cy="2255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3A8E3FED-6F25-4DD2-1E49-A02EAD346223}"/>
              </a:ext>
            </a:extLst>
          </p:cNvPr>
          <p:cNvSpPr txBox="1"/>
          <p:nvPr/>
        </p:nvSpPr>
        <p:spPr>
          <a:xfrm>
            <a:off x="388294" y="5132418"/>
            <a:ext cx="2308420" cy="584775"/>
          </a:xfrm>
          <a:prstGeom prst="rect">
            <a:avLst/>
          </a:prstGeom>
          <a:solidFill>
            <a:schemeClr val="accent2"/>
          </a:solidFill>
          <a:ln>
            <a:solidFill>
              <a:srgbClr val="F081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2"/>
                </a:solidFill>
              </a:rPr>
              <a:t>1) Dores na preparação da execução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A74FC93-1F56-E6C3-227D-827ADBCD3750}"/>
              </a:ext>
            </a:extLst>
          </p:cNvPr>
          <p:cNvSpPr/>
          <p:nvPr/>
        </p:nvSpPr>
        <p:spPr>
          <a:xfrm>
            <a:off x="5117990" y="2118435"/>
            <a:ext cx="3668757" cy="2255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A51B6BC6-2752-7342-06DB-5C1047DDCF5D}"/>
              </a:ext>
            </a:extLst>
          </p:cNvPr>
          <p:cNvSpPr txBox="1"/>
          <p:nvPr/>
        </p:nvSpPr>
        <p:spPr>
          <a:xfrm>
            <a:off x="6859127" y="1966760"/>
            <a:ext cx="2308420" cy="338554"/>
          </a:xfrm>
          <a:prstGeom prst="rect">
            <a:avLst/>
          </a:prstGeom>
          <a:solidFill>
            <a:schemeClr val="accent2"/>
          </a:solidFill>
          <a:ln>
            <a:solidFill>
              <a:srgbClr val="F081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2"/>
                </a:solidFill>
              </a:rPr>
              <a:t>2) Dores na execução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39D1025-2F28-9AF9-95A1-8722A90DF634}"/>
              </a:ext>
            </a:extLst>
          </p:cNvPr>
          <p:cNvSpPr/>
          <p:nvPr/>
        </p:nvSpPr>
        <p:spPr>
          <a:xfrm>
            <a:off x="8492528" y="5236755"/>
            <a:ext cx="3668757" cy="2255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8DCFA7F-AEA7-8CFF-77F9-9925A5E78ACB}"/>
              </a:ext>
            </a:extLst>
          </p:cNvPr>
          <p:cNvSpPr txBox="1"/>
          <p:nvPr/>
        </p:nvSpPr>
        <p:spPr>
          <a:xfrm>
            <a:off x="10285657" y="5152229"/>
            <a:ext cx="2308420" cy="584775"/>
          </a:xfrm>
          <a:prstGeom prst="rect">
            <a:avLst/>
          </a:prstGeom>
          <a:solidFill>
            <a:schemeClr val="accent2"/>
          </a:solidFill>
          <a:ln>
            <a:solidFill>
              <a:srgbClr val="F081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2"/>
                </a:solidFill>
              </a:rPr>
              <a:t>3) Dores na extração de resultados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B3B6660-EC96-0260-F5FB-5895A450C147}"/>
              </a:ext>
            </a:extLst>
          </p:cNvPr>
          <p:cNvSpPr/>
          <p:nvPr/>
        </p:nvSpPr>
        <p:spPr>
          <a:xfrm>
            <a:off x="9240635" y="2093920"/>
            <a:ext cx="4044874" cy="2255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E35E8B40-7DB7-BA16-D2EA-43769B29554D}"/>
              </a:ext>
            </a:extLst>
          </p:cNvPr>
          <p:cNvSpPr txBox="1"/>
          <p:nvPr/>
        </p:nvSpPr>
        <p:spPr>
          <a:xfrm>
            <a:off x="9213204" y="1924602"/>
            <a:ext cx="2308420" cy="584775"/>
          </a:xfrm>
          <a:prstGeom prst="rect">
            <a:avLst/>
          </a:prstGeom>
          <a:solidFill>
            <a:schemeClr val="accent2"/>
          </a:solidFill>
          <a:ln>
            <a:solidFill>
              <a:srgbClr val="F0811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2"/>
                </a:solidFill>
              </a:rPr>
              <a:t>4) Dores no acesso aos resultados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FF3E06B8-5E77-4ECE-0F5C-B018FB98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78" y="533653"/>
            <a:ext cx="11591806" cy="638041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prstClr val="black"/>
                </a:solidFill>
                <a:latin typeface="Calibri Light" panose="020F0302020204030204"/>
              </a:rPr>
              <a:t>Uso dos modelos energéticos no ONS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731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38" grpId="0"/>
      <p:bldP spid="39" grpId="0" animBg="1"/>
      <p:bldP spid="41" grpId="0"/>
      <p:bldP spid="54" grpId="0" animBg="1"/>
      <p:bldP spid="55" grpId="0"/>
      <p:bldP spid="56" grpId="0" animBg="1"/>
      <p:bldP spid="46" grpId="0"/>
      <p:bldP spid="7" grpId="0" animBg="1"/>
      <p:bldP spid="48" grpId="0" animBg="1"/>
      <p:bldP spid="49" grpId="0"/>
      <p:bldP spid="50" grpId="0" animBg="1"/>
      <p:bldP spid="51" grpId="0"/>
      <p:bldP spid="52" grpId="0"/>
      <p:bldP spid="53" grpId="0" animBg="1"/>
      <p:bldP spid="57" grpId="0"/>
      <p:bldP spid="58" grpId="0" animBg="1"/>
      <p:bldP spid="64" grpId="0"/>
      <p:bldP spid="66" grpId="0" animBg="1"/>
      <p:bldP spid="73" grpId="0"/>
      <p:bldP spid="74" grpId="0" animBg="1"/>
      <p:bldP spid="75" grpId="0"/>
      <p:bldP spid="79" grpId="0" animBg="1"/>
      <p:bldP spid="8" grpId="0" animBg="1"/>
      <p:bldP spid="82" grpId="0" animBg="1"/>
      <p:bldP spid="83" grpId="0" animBg="1"/>
      <p:bldP spid="85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EBC1184-0E2B-44FC-756F-9BF8B0120AAA}"/>
              </a:ext>
            </a:extLst>
          </p:cNvPr>
          <p:cNvSpPr/>
          <p:nvPr/>
        </p:nvSpPr>
        <p:spPr>
          <a:xfrm>
            <a:off x="9798" y="0"/>
            <a:ext cx="6969173" cy="7559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5</a:t>
            </a:fld>
            <a:endParaRPr lang="en-BR"/>
          </a:p>
        </p:txBody>
      </p:sp>
      <p:sp>
        <p:nvSpPr>
          <p:cNvPr id="21" name="AutoShape 10" descr="Stopwatch - Fast Stopwatch Icon - CleanPNG / KissPNG">
            <a:extLst>
              <a:ext uri="{FF2B5EF4-FFF2-40B4-BE49-F238E27FC236}">
                <a16:creationId xmlns:a16="http://schemas.microsoft.com/office/drawing/2014/main" id="{30D0EFDF-2BCB-1F2C-1054-9018F58E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98609" y="387873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2867" y="29629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DC918BC-3EC9-1FDC-73D2-B5FC4B49616C}"/>
              </a:ext>
            </a:extLst>
          </p:cNvPr>
          <p:cNvGrpSpPr/>
          <p:nvPr/>
        </p:nvGrpSpPr>
        <p:grpSpPr>
          <a:xfrm>
            <a:off x="7152867" y="1908936"/>
            <a:ext cx="6115446" cy="1555645"/>
            <a:chOff x="7400950" y="395133"/>
            <a:chExt cx="5175677" cy="904427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F9AA22BE-5766-242D-9D8F-F12E2D0FBA2B}"/>
                </a:ext>
              </a:extLst>
            </p:cNvPr>
            <p:cNvSpPr/>
            <p:nvPr/>
          </p:nvSpPr>
          <p:spPr>
            <a:xfrm>
              <a:off x="7400950" y="395133"/>
              <a:ext cx="5175677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BDE5AD53-0192-4A6A-10C9-9082A40A5DB4}"/>
                </a:ext>
              </a:extLst>
            </p:cNvPr>
            <p:cNvSpPr txBox="1">
              <a:spLocks/>
            </p:cNvSpPr>
            <p:nvPr/>
          </p:nvSpPr>
          <p:spPr>
            <a:xfrm>
              <a:off x="7500031" y="447498"/>
              <a:ext cx="4929422" cy="85206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>
                  <a:solidFill>
                    <a:schemeClr val="tx1"/>
                  </a:solidFill>
                </a:rPr>
                <a:t>Plataforma </a:t>
              </a:r>
              <a:r>
                <a:rPr lang="pt-BR" b="0">
                  <a:solidFill>
                    <a:schemeClr val="tx1"/>
                  </a:solidFill>
                </a:rPr>
                <a:t>para centralizar modelos de IA e estudos realizados</a:t>
              </a:r>
              <a:r>
                <a:rPr lang="pt-BR">
                  <a:solidFill>
                    <a:schemeClr val="tx1"/>
                  </a:solidFill>
                </a:rPr>
                <a:t> para o planejamento e a operação</a:t>
              </a:r>
              <a:endParaRPr lang="pt-BR" i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E59C2D4-BBC1-E617-E34F-63DE5F02D4A8}"/>
              </a:ext>
            </a:extLst>
          </p:cNvPr>
          <p:cNvGrpSpPr/>
          <p:nvPr/>
        </p:nvGrpSpPr>
        <p:grpSpPr>
          <a:xfrm>
            <a:off x="7702449" y="3779821"/>
            <a:ext cx="2376203" cy="496436"/>
            <a:chOff x="7406259" y="401365"/>
            <a:chExt cx="1725114" cy="40925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18175E65-C746-98E2-C1E3-37B5DED5D0B6}"/>
                </a:ext>
              </a:extLst>
            </p:cNvPr>
            <p:cNvSpPr/>
            <p:nvPr/>
          </p:nvSpPr>
          <p:spPr>
            <a:xfrm>
              <a:off x="7406259" y="401365"/>
              <a:ext cx="1725114" cy="409254"/>
            </a:xfrm>
            <a:prstGeom prst="round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ítulo 1">
              <a:extLst>
                <a:ext uri="{FF2B5EF4-FFF2-40B4-BE49-F238E27FC236}">
                  <a16:creationId xmlns:a16="http://schemas.microsoft.com/office/drawing/2014/main" id="{DCE8B2A8-AD35-6760-ED10-1B78D57649CE}"/>
                </a:ext>
              </a:extLst>
            </p:cNvPr>
            <p:cNvSpPr txBox="1">
              <a:spLocks/>
            </p:cNvSpPr>
            <p:nvPr/>
          </p:nvSpPr>
          <p:spPr>
            <a:xfrm>
              <a:off x="7539703" y="457639"/>
              <a:ext cx="1507151" cy="309946"/>
            </a:xfrm>
            <a:prstGeom prst="rect">
              <a:avLst/>
            </a:prstGeom>
            <a:grpFill/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000">
                  <a:solidFill>
                    <a:schemeClr val="accent6"/>
                  </a:solidFill>
                </a:rPr>
                <a:t>+ Eficiente</a:t>
              </a:r>
              <a:endParaRPr lang="pt-BR" sz="2000" i="1">
                <a:solidFill>
                  <a:schemeClr val="accent6"/>
                </a:solidFill>
              </a:endParaRPr>
            </a:p>
          </p:txBody>
        </p:sp>
      </p:grp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0E3D6D1-3326-6B77-8C63-F76218EC0786}"/>
              </a:ext>
            </a:extLst>
          </p:cNvPr>
          <p:cNvSpPr/>
          <p:nvPr/>
        </p:nvSpPr>
        <p:spPr>
          <a:xfrm>
            <a:off x="7702542" y="4544068"/>
            <a:ext cx="2376203" cy="4964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1D364C70-F346-305B-7A40-1154774DB368}"/>
              </a:ext>
            </a:extLst>
          </p:cNvPr>
          <p:cNvSpPr txBox="1">
            <a:spLocks/>
          </p:cNvSpPr>
          <p:nvPr/>
        </p:nvSpPr>
        <p:spPr>
          <a:xfrm>
            <a:off x="7886257" y="4612330"/>
            <a:ext cx="2075977" cy="400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000">
                <a:solidFill>
                  <a:schemeClr val="accent2">
                    <a:lumMod val="75000"/>
                  </a:schemeClr>
                </a:solidFill>
              </a:rPr>
              <a:t>+ Transparente</a:t>
            </a:r>
            <a:endParaRPr lang="pt-BR" sz="20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B321A63-0F41-1201-3F4E-1B503F752476}"/>
              </a:ext>
            </a:extLst>
          </p:cNvPr>
          <p:cNvSpPr/>
          <p:nvPr/>
        </p:nvSpPr>
        <p:spPr>
          <a:xfrm>
            <a:off x="7702449" y="5338493"/>
            <a:ext cx="2376203" cy="4964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B25768B-6E6F-E35A-3AB5-009249DA5171}"/>
              </a:ext>
            </a:extLst>
          </p:cNvPr>
          <p:cNvSpPr txBox="1">
            <a:spLocks/>
          </p:cNvSpPr>
          <p:nvPr/>
        </p:nvSpPr>
        <p:spPr>
          <a:xfrm>
            <a:off x="7886165" y="5406755"/>
            <a:ext cx="2076070" cy="347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000">
                <a:solidFill>
                  <a:schemeClr val="accent1"/>
                </a:solidFill>
              </a:rPr>
              <a:t>+ Escalável</a:t>
            </a:r>
            <a:endParaRPr lang="pt-BR" sz="2000" i="1">
              <a:solidFill>
                <a:schemeClr val="accent1"/>
              </a:solidFill>
            </a:endParaRPr>
          </a:p>
        </p:txBody>
      </p:sp>
      <p:pic>
        <p:nvPicPr>
          <p:cNvPr id="36" name="Espaço Reservado para Conteúdo 5" descr="Forma&#10;&#10;Descrição gerada automaticamente com confiança média">
            <a:extLst>
              <a:ext uri="{FF2B5EF4-FFF2-40B4-BE49-F238E27FC236}">
                <a16:creationId xmlns:a16="http://schemas.microsoft.com/office/drawing/2014/main" id="{45BFC230-EFCE-DCAA-3F0E-983500D8D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0" r="23679" b="26337"/>
          <a:stretch/>
        </p:blipFill>
        <p:spPr>
          <a:xfrm>
            <a:off x="10733119" y="3479274"/>
            <a:ext cx="2242868" cy="2406986"/>
          </a:xfrm>
          <a:custGeom>
            <a:avLst/>
            <a:gdLst>
              <a:gd name="connsiteX0" fmla="*/ 79 w 4995760"/>
              <a:gd name="connsiteY0" fmla="*/ 46 h 3867687"/>
              <a:gd name="connsiteX1" fmla="*/ 4995839 w 4995760"/>
              <a:gd name="connsiteY1" fmla="*/ 46 h 3867687"/>
              <a:gd name="connsiteX2" fmla="*/ 4995839 w 4995760"/>
              <a:gd name="connsiteY2" fmla="*/ 3867734 h 3867687"/>
              <a:gd name="connsiteX3" fmla="*/ 79 w 4995760"/>
              <a:gd name="connsiteY3" fmla="*/ 3867734 h 386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760" h="3867687">
                <a:moveTo>
                  <a:pt x="79" y="46"/>
                </a:moveTo>
                <a:lnTo>
                  <a:pt x="4995839" y="46"/>
                </a:lnTo>
                <a:lnTo>
                  <a:pt x="4995839" y="3867734"/>
                </a:lnTo>
                <a:lnTo>
                  <a:pt x="79" y="3867734"/>
                </a:lnTo>
                <a:close/>
              </a:path>
            </a:pathLst>
          </a:cu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F062195E-8407-B14E-B52E-DE5502B4A8B0}"/>
              </a:ext>
            </a:extLst>
          </p:cNvPr>
          <p:cNvGrpSpPr/>
          <p:nvPr/>
        </p:nvGrpSpPr>
        <p:grpSpPr>
          <a:xfrm>
            <a:off x="171462" y="939939"/>
            <a:ext cx="6645844" cy="1412660"/>
            <a:chOff x="6683511" y="2216990"/>
            <a:chExt cx="6105639" cy="86060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F35B0CB-E68C-72AB-FF0B-BA8FC7827F37}"/>
                </a:ext>
              </a:extLst>
            </p:cNvPr>
            <p:cNvSpPr/>
            <p:nvPr/>
          </p:nvSpPr>
          <p:spPr>
            <a:xfrm>
              <a:off x="6683511" y="2216990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BEFC23B7-221F-DB9C-639A-94D56A0EFBAC}"/>
                </a:ext>
              </a:extLst>
            </p:cNvPr>
            <p:cNvSpPr txBox="1">
              <a:spLocks/>
            </p:cNvSpPr>
            <p:nvPr/>
          </p:nvSpPr>
          <p:spPr>
            <a:xfrm>
              <a:off x="6843272" y="2291836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 b="0">
                  <a:solidFill>
                    <a:schemeClr val="tx1"/>
                  </a:solidFill>
                </a:rPr>
                <a:t>Não são adotadas </a:t>
              </a:r>
              <a:r>
                <a:rPr lang="pt-BR" sz="2400">
                  <a:solidFill>
                    <a:schemeClr val="tx1"/>
                  </a:solidFill>
                </a:rPr>
                <a:t>políticas para gestão do ciclo de vida e das execuções </a:t>
              </a:r>
              <a:r>
                <a:rPr lang="pt-BR" sz="2400" b="0">
                  <a:solidFill>
                    <a:schemeClr val="tx1"/>
                  </a:solidFill>
                </a:rPr>
                <a:t>dos modelos energéticos</a:t>
              </a:r>
              <a:endParaRPr lang="pt-BR" sz="2400" b="0" i="1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6E007CC-31E8-E1DF-48DC-04370171B49C}"/>
              </a:ext>
            </a:extLst>
          </p:cNvPr>
          <p:cNvGrpSpPr/>
          <p:nvPr/>
        </p:nvGrpSpPr>
        <p:grpSpPr>
          <a:xfrm>
            <a:off x="171462" y="2939071"/>
            <a:ext cx="6645844" cy="1412660"/>
            <a:chOff x="6683511" y="2449766"/>
            <a:chExt cx="6105639" cy="86060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2379302-9DDC-A802-B8BF-1BCAB2321ED6}"/>
                </a:ext>
              </a:extLst>
            </p:cNvPr>
            <p:cNvSpPr/>
            <p:nvPr/>
          </p:nvSpPr>
          <p:spPr>
            <a:xfrm>
              <a:off x="6683511" y="2449766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A2B88AC2-99C4-8518-A5FF-76E5B64CCABD}"/>
                </a:ext>
              </a:extLst>
            </p:cNvPr>
            <p:cNvSpPr txBox="1">
              <a:spLocks/>
            </p:cNvSpPr>
            <p:nvPr/>
          </p:nvSpPr>
          <p:spPr>
            <a:xfrm>
              <a:off x="6843272" y="2524612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O aprimoramento </a:t>
              </a:r>
              <a:r>
                <a:rPr lang="pt-BR" sz="2400" b="0">
                  <a:solidFill>
                    <a:schemeClr val="tx1"/>
                  </a:solidFill>
                </a:rPr>
                <a:t>destes modelos se torna </a:t>
              </a:r>
              <a:r>
                <a:rPr lang="pt-BR" sz="2400">
                  <a:solidFill>
                    <a:schemeClr val="tx1"/>
                  </a:solidFill>
                </a:rPr>
                <a:t>menos assertivo, </a:t>
              </a:r>
              <a:r>
                <a:rPr lang="pt-BR" sz="2400" b="0">
                  <a:solidFill>
                    <a:schemeClr val="tx1"/>
                  </a:solidFill>
                </a:rPr>
                <a:t>pois não faz uso massivo de resultados anteriores</a:t>
              </a:r>
              <a:endParaRPr lang="pt-BR" sz="2400" b="0" i="1">
                <a:solidFill>
                  <a:schemeClr val="tx1"/>
                </a:solidFill>
              </a:endParaRPr>
            </a:p>
          </p:txBody>
        </p:sp>
      </p:grp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19AFF04-BC25-E98F-D267-42AC92C79021}"/>
              </a:ext>
            </a:extLst>
          </p:cNvPr>
          <p:cNvSpPr/>
          <p:nvPr/>
        </p:nvSpPr>
        <p:spPr>
          <a:xfrm>
            <a:off x="168095" y="4910644"/>
            <a:ext cx="6645844" cy="14126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1D5FE13-FE3F-37F2-6450-C6ED834186FF}"/>
              </a:ext>
            </a:extLst>
          </p:cNvPr>
          <p:cNvSpPr txBox="1">
            <a:spLocks/>
          </p:cNvSpPr>
          <p:nvPr/>
        </p:nvSpPr>
        <p:spPr>
          <a:xfrm>
            <a:off x="341991" y="5033502"/>
            <a:ext cx="6274816" cy="12898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400" b="0">
                <a:solidFill>
                  <a:schemeClr val="tx1"/>
                </a:solidFill>
              </a:rPr>
              <a:t>Há um consumo excessivo de </a:t>
            </a:r>
            <a:r>
              <a:rPr lang="pt-BR" sz="2400">
                <a:solidFill>
                  <a:schemeClr val="tx1"/>
                </a:solidFill>
              </a:rPr>
              <a:t>recursos para processamento </a:t>
            </a:r>
            <a:r>
              <a:rPr lang="pt-BR" sz="2400" b="0">
                <a:solidFill>
                  <a:schemeClr val="tx1"/>
                </a:solidFill>
              </a:rPr>
              <a:t>dos modelos</a:t>
            </a:r>
            <a:r>
              <a:rPr lang="pt-BR" sz="2400">
                <a:solidFill>
                  <a:schemeClr val="tx1"/>
                </a:solidFill>
              </a:rPr>
              <a:t> e armazenamento </a:t>
            </a:r>
            <a:r>
              <a:rPr lang="pt-BR" sz="2400" b="0">
                <a:solidFill>
                  <a:schemeClr val="tx1"/>
                </a:solidFill>
              </a:rPr>
              <a:t>de dados de saída</a:t>
            </a:r>
            <a:endParaRPr lang="pt-BR" sz="2400" b="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2" grpId="0" animBg="1"/>
      <p:bldP spid="33" grpId="0" animBg="1"/>
      <p:bldP spid="34" grpId="0" animBg="1"/>
      <p:bldP spid="35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E9632B-3060-E093-9A43-BAD74D79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551E4-E1E2-8643-8049-4DE2F56A1880}" type="slidenum">
              <a:rPr lang="en-BR" smtClean="0"/>
              <a:pPr/>
              <a:t>6</a:t>
            </a:fld>
            <a:endParaRPr lang="en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A6069F-0981-7D5B-E56A-462DF6FB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885" y="970785"/>
            <a:ext cx="13439775" cy="56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7</a:t>
            </a:fld>
            <a:endParaRPr lang="en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EEB2215-2578-D010-018E-D1490744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1931" y="5411986"/>
            <a:ext cx="9925050" cy="5543537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BEFD41-AAEF-3EA5-29A7-1404D78C8C24}"/>
              </a:ext>
            </a:extLst>
          </p:cNvPr>
          <p:cNvGrpSpPr/>
          <p:nvPr/>
        </p:nvGrpSpPr>
        <p:grpSpPr>
          <a:xfrm>
            <a:off x="4056466" y="1768605"/>
            <a:ext cx="4995760" cy="3360683"/>
            <a:chOff x="4056466" y="1768605"/>
            <a:chExt cx="4995760" cy="3360683"/>
          </a:xfrm>
        </p:grpSpPr>
        <p:sp>
          <p:nvSpPr>
            <p:cNvPr id="21" name="AutoShape 10" descr="Stopwatch - Fast Stopwatch Icon - CleanPNG / KissPNG">
              <a:extLst>
                <a:ext uri="{FF2B5EF4-FFF2-40B4-BE49-F238E27FC236}">
                  <a16:creationId xmlns:a16="http://schemas.microsoft.com/office/drawing/2014/main" id="{30D0EFDF-2BCB-1F2C-1054-9018F58E22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9374" y="36941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AutoShape 12" descr="Stopwatch - Fast Stopwatch Icon - CleanPNG / KissPNG">
              <a:extLst>
                <a:ext uri="{FF2B5EF4-FFF2-40B4-BE49-F238E27FC236}">
                  <a16:creationId xmlns:a16="http://schemas.microsoft.com/office/drawing/2014/main" id="{C2F6E016-1A93-8586-9F73-65BE8D86AF9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11774" y="38465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Imagem 9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805FD946-76F9-13AE-4CAB-F766D69A0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35"/>
            <a:stretch/>
          </p:blipFill>
          <p:spPr>
            <a:xfrm>
              <a:off x="4958490" y="4485142"/>
              <a:ext cx="1123583" cy="644146"/>
            </a:xfrm>
            <a:prstGeom prst="rect">
              <a:avLst/>
            </a:prstGeom>
          </p:spPr>
        </p:pic>
        <p:pic>
          <p:nvPicPr>
            <p:cNvPr id="11" name="Espaço Reservado para Conteúdo 5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CB2F000F-C0B6-22C7-C672-0DF287548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6337"/>
            <a:stretch/>
          </p:blipFill>
          <p:spPr>
            <a:xfrm>
              <a:off x="4056466" y="1768605"/>
              <a:ext cx="4995760" cy="2849044"/>
            </a:xfrm>
            <a:custGeom>
              <a:avLst/>
              <a:gdLst>
                <a:gd name="connsiteX0" fmla="*/ 79 w 4995760"/>
                <a:gd name="connsiteY0" fmla="*/ 46 h 3867687"/>
                <a:gd name="connsiteX1" fmla="*/ 4995839 w 4995760"/>
                <a:gd name="connsiteY1" fmla="*/ 46 h 3867687"/>
                <a:gd name="connsiteX2" fmla="*/ 4995839 w 4995760"/>
                <a:gd name="connsiteY2" fmla="*/ 3867734 h 3867687"/>
                <a:gd name="connsiteX3" fmla="*/ 79 w 4995760"/>
                <a:gd name="connsiteY3" fmla="*/ 3867734 h 386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5760" h="3867687">
                  <a:moveTo>
                    <a:pt x="79" y="46"/>
                  </a:moveTo>
                  <a:lnTo>
                    <a:pt x="4995839" y="46"/>
                  </a:lnTo>
                  <a:lnTo>
                    <a:pt x="4995839" y="3867734"/>
                  </a:lnTo>
                  <a:lnTo>
                    <a:pt x="79" y="3867734"/>
                  </a:lnTo>
                  <a:close/>
                </a:path>
              </a:pathLst>
            </a:cu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188D53E-9EF1-642F-079C-4A896B493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353" y="4684336"/>
              <a:ext cx="1763381" cy="378265"/>
            </a:xfrm>
            <a:prstGeom prst="rect">
              <a:avLst/>
            </a:prstGeom>
          </p:spPr>
        </p:pic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88337787-8AEF-4F82-E114-8005FDF1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4770" y="8617203"/>
            <a:ext cx="12726227" cy="75596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4799962-E5DE-75ED-BB88-D455C5347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8797"/>
            <a:ext cx="1310226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EBC1184-0E2B-44FC-756F-9BF8B0120AAA}"/>
              </a:ext>
            </a:extLst>
          </p:cNvPr>
          <p:cNvSpPr/>
          <p:nvPr/>
        </p:nvSpPr>
        <p:spPr>
          <a:xfrm>
            <a:off x="273" y="0"/>
            <a:ext cx="6969173" cy="7559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837D3-4023-4711-AC99-4EEE7A18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8</a:t>
            </a:fld>
            <a:endParaRPr lang="en-BR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C2F6E016-1A93-8586-9F73-65BE8D86A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3156" y="28239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062195E-8407-B14E-B52E-DE5502B4A8B0}"/>
              </a:ext>
            </a:extLst>
          </p:cNvPr>
          <p:cNvGrpSpPr/>
          <p:nvPr/>
        </p:nvGrpSpPr>
        <p:grpSpPr>
          <a:xfrm>
            <a:off x="171462" y="2883708"/>
            <a:ext cx="6645844" cy="1662935"/>
            <a:chOff x="6683511" y="3401151"/>
            <a:chExt cx="6105639" cy="86060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F35B0CB-E68C-72AB-FF0B-BA8FC7827F37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BEFC23B7-221F-DB9C-639A-94D56A0EFBAC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Uma área usuária dos modelos energéticos solicita um aprimoramento para corrigir um comportamento indesejado que vem sendo observado...</a:t>
              </a:r>
              <a:endParaRPr lang="pt-BR" sz="2400" i="1">
                <a:solidFill>
                  <a:schemeClr val="tx1"/>
                </a:solidFill>
              </a:endParaRPr>
            </a:p>
          </p:txBody>
        </p:sp>
      </p:grpSp>
      <p:sp>
        <p:nvSpPr>
          <p:cNvPr id="15" name="AutoShape 12" descr="Stopwatch - Fast Stopwatch Icon - CleanPNG / KissPNG">
            <a:extLst>
              <a:ext uri="{FF2B5EF4-FFF2-40B4-BE49-F238E27FC236}">
                <a16:creationId xmlns:a16="http://schemas.microsoft.com/office/drawing/2014/main" id="{C85C082C-B888-472B-B9E7-E268E40E2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646169" y="1386393"/>
            <a:ext cx="271828" cy="27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77EF5A2-FFE8-B202-4ADA-55D9F90E4AC3}"/>
              </a:ext>
            </a:extLst>
          </p:cNvPr>
          <p:cNvGrpSpPr/>
          <p:nvPr/>
        </p:nvGrpSpPr>
        <p:grpSpPr>
          <a:xfrm>
            <a:off x="7248625" y="398376"/>
            <a:ext cx="4959851" cy="1259845"/>
            <a:chOff x="6683511" y="3401151"/>
            <a:chExt cx="6105639" cy="86060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ACEFFBB-4DD5-C369-44A2-2926719B45E1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ítulo 1">
              <a:extLst>
                <a:ext uri="{FF2B5EF4-FFF2-40B4-BE49-F238E27FC236}">
                  <a16:creationId xmlns:a16="http://schemas.microsoft.com/office/drawing/2014/main" id="{BD84FE0E-8072-48C8-EA2A-832AC1020E70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A gerência responsável pelo aprimoramento (PEM) consulta a base de execuções do modelo</a:t>
              </a:r>
              <a:endParaRPr lang="pt-BR" sz="2400" i="1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165A8C0-E96B-8C4F-983B-E15AB4891E58}"/>
              </a:ext>
            </a:extLst>
          </p:cNvPr>
          <p:cNvGrpSpPr/>
          <p:nvPr/>
        </p:nvGrpSpPr>
        <p:grpSpPr>
          <a:xfrm>
            <a:off x="8568914" y="2036981"/>
            <a:ext cx="4699399" cy="1457369"/>
            <a:chOff x="6683511" y="3401151"/>
            <a:chExt cx="6105639" cy="860604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9FF16E7F-42BE-E451-FC56-0A2DA3014919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ítulo 1">
              <a:extLst>
                <a:ext uri="{FF2B5EF4-FFF2-40B4-BE49-F238E27FC236}">
                  <a16:creationId xmlns:a16="http://schemas.microsoft.com/office/drawing/2014/main" id="{0E3388A8-E978-4499-A703-7388E2CBBF0B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000">
                  <a:solidFill>
                    <a:schemeClr val="tx1"/>
                  </a:solidFill>
                </a:rPr>
                <a:t>Como a base é mantida pelo ModelOps, todas as execuções do modelo foram registradas, com metadados relevantes </a:t>
              </a:r>
              <a:endParaRPr lang="pt-BR" sz="2000" i="1">
                <a:solidFill>
                  <a:schemeClr val="tx1"/>
                </a:solidFill>
              </a:endParaRPr>
            </a:p>
          </p:txBody>
        </p:sp>
      </p:grpSp>
      <p:pic>
        <p:nvPicPr>
          <p:cNvPr id="28" name="Espaço Reservado para Conteúdo 5" descr="Forma&#10;&#10;Descrição gerada automaticamente com confiança média">
            <a:extLst>
              <a:ext uri="{FF2B5EF4-FFF2-40B4-BE49-F238E27FC236}">
                <a16:creationId xmlns:a16="http://schemas.microsoft.com/office/drawing/2014/main" id="{710E60ED-CE0C-16E4-2830-E058C92EE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0" r="23679" b="26337"/>
          <a:stretch/>
        </p:blipFill>
        <p:spPr>
          <a:xfrm>
            <a:off x="7226061" y="2093570"/>
            <a:ext cx="1166292" cy="1251633"/>
          </a:xfrm>
          <a:custGeom>
            <a:avLst/>
            <a:gdLst>
              <a:gd name="connsiteX0" fmla="*/ 79 w 4995760"/>
              <a:gd name="connsiteY0" fmla="*/ 46 h 3867687"/>
              <a:gd name="connsiteX1" fmla="*/ 4995839 w 4995760"/>
              <a:gd name="connsiteY1" fmla="*/ 46 h 3867687"/>
              <a:gd name="connsiteX2" fmla="*/ 4995839 w 4995760"/>
              <a:gd name="connsiteY2" fmla="*/ 3867734 h 3867687"/>
              <a:gd name="connsiteX3" fmla="*/ 79 w 4995760"/>
              <a:gd name="connsiteY3" fmla="*/ 3867734 h 386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760" h="3867687">
                <a:moveTo>
                  <a:pt x="79" y="46"/>
                </a:moveTo>
                <a:lnTo>
                  <a:pt x="4995839" y="46"/>
                </a:lnTo>
                <a:lnTo>
                  <a:pt x="4995839" y="3867734"/>
                </a:lnTo>
                <a:lnTo>
                  <a:pt x="79" y="3867734"/>
                </a:lnTo>
                <a:close/>
              </a:path>
            </a:pathLst>
          </a:custGeom>
        </p:spPr>
      </p:pic>
      <p:sp>
        <p:nvSpPr>
          <p:cNvPr id="37" name="AutoShape 12" descr="Stopwatch - Fast Stopwatch Icon - CleanPNG / KissPNG">
            <a:extLst>
              <a:ext uri="{FF2B5EF4-FFF2-40B4-BE49-F238E27FC236}">
                <a16:creationId xmlns:a16="http://schemas.microsoft.com/office/drawing/2014/main" id="{377AA5CB-542B-093D-B0FD-7C897520F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30303" y="4566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90A4A6F-0E64-4610-49F5-334D262F019C}"/>
              </a:ext>
            </a:extLst>
          </p:cNvPr>
          <p:cNvGrpSpPr/>
          <p:nvPr/>
        </p:nvGrpSpPr>
        <p:grpSpPr>
          <a:xfrm>
            <a:off x="7226061" y="3779837"/>
            <a:ext cx="5395791" cy="1715749"/>
            <a:chOff x="6683511" y="3401151"/>
            <a:chExt cx="6105639" cy="860604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716A0BA2-72F0-69D6-9335-CBE572372B44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ítulo 1">
              <a:extLst>
                <a:ext uri="{FF2B5EF4-FFF2-40B4-BE49-F238E27FC236}">
                  <a16:creationId xmlns:a16="http://schemas.microsoft.com/office/drawing/2014/main" id="{7442F2A4-B9E4-3A76-22BF-893F79B2A462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000">
                  <a:solidFill>
                    <a:schemeClr val="tx1"/>
                  </a:solidFill>
                </a:rPr>
                <a:t>A PEM consegue encontrar a partir de qual momento o comportamento indesejado passou a ocorrer, e correlacionar com a modificação feita na versão do modelo lançada à época</a:t>
              </a:r>
              <a:endParaRPr lang="pt-BR" sz="2000" i="1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C9B2A15E-A474-CA8A-2D5A-039090DF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0" y="248945"/>
            <a:ext cx="6442485" cy="1662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1 – Suporte ao aprimoramento dos modelos</a:t>
            </a:r>
            <a:endParaRPr lang="en-US" sz="2800" kern="120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AutoShape 12" descr="Stopwatch - Fast Stopwatch Icon - CleanPNG / KissPNG">
            <a:extLst>
              <a:ext uri="{FF2B5EF4-FFF2-40B4-BE49-F238E27FC236}">
                <a16:creationId xmlns:a16="http://schemas.microsoft.com/office/drawing/2014/main" id="{2AE13C7F-9A90-AE82-3A56-2C002AD8F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77398" y="64679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11396C-A61A-07BF-4341-4B703C6498F4}"/>
              </a:ext>
            </a:extLst>
          </p:cNvPr>
          <p:cNvGrpSpPr/>
          <p:nvPr/>
        </p:nvGrpSpPr>
        <p:grpSpPr>
          <a:xfrm>
            <a:off x="9016853" y="5672773"/>
            <a:ext cx="3998077" cy="1715749"/>
            <a:chOff x="6683512" y="3401151"/>
            <a:chExt cx="6105639" cy="860604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8BD1341-3F3B-FD1E-BA45-53BC2C0EAC6E}"/>
                </a:ext>
              </a:extLst>
            </p:cNvPr>
            <p:cNvSpPr/>
            <p:nvPr/>
          </p:nvSpPr>
          <p:spPr>
            <a:xfrm>
              <a:off x="6683512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17F51EDF-E925-AF0A-A8B0-2673CCE9E7D2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000">
                  <a:solidFill>
                    <a:schemeClr val="tx1"/>
                  </a:solidFill>
                </a:rPr>
                <a:t>A correção é solicitada ao desenvolvedor rapidamente, economizando os recursos humanos e computacionais envolvidos</a:t>
              </a:r>
              <a:endParaRPr lang="pt-BR" sz="2000" i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9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65F2-80ED-2828-6908-7C3F4B94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74985DE-BD42-4E30-8679-78A7E010B448}"/>
              </a:ext>
            </a:extLst>
          </p:cNvPr>
          <p:cNvSpPr/>
          <p:nvPr/>
        </p:nvSpPr>
        <p:spPr>
          <a:xfrm>
            <a:off x="273" y="0"/>
            <a:ext cx="6969173" cy="7559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61BE65-9BA8-FE72-DE7C-E0996BD1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5826" y="7138395"/>
            <a:ext cx="3023949" cy="402483"/>
          </a:xfrm>
          <a:prstGeom prst="rect">
            <a:avLst/>
          </a:prstGeom>
        </p:spPr>
        <p:txBody>
          <a:bodyPr/>
          <a:lstStyle/>
          <a:p>
            <a:fld id="{4F3551E4-E1E2-8643-8049-4DE2F56A1880}" type="slidenum">
              <a:rPr lang="en-BR" smtClean="0"/>
              <a:pPr/>
              <a:t>9</a:t>
            </a:fld>
            <a:endParaRPr lang="en-BR"/>
          </a:p>
        </p:txBody>
      </p:sp>
      <p:sp>
        <p:nvSpPr>
          <p:cNvPr id="22" name="AutoShape 12" descr="Stopwatch - Fast Stopwatch Icon - CleanPNG / KissPNG">
            <a:extLst>
              <a:ext uri="{FF2B5EF4-FFF2-40B4-BE49-F238E27FC236}">
                <a16:creationId xmlns:a16="http://schemas.microsoft.com/office/drawing/2014/main" id="{A13D6AD8-DA91-2B8B-BF86-94830A40E0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3156" y="38762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0843546-C5B6-3936-C647-53F029C3955C}"/>
              </a:ext>
            </a:extLst>
          </p:cNvPr>
          <p:cNvGrpSpPr/>
          <p:nvPr/>
        </p:nvGrpSpPr>
        <p:grpSpPr>
          <a:xfrm>
            <a:off x="171462" y="2883709"/>
            <a:ext cx="6645844" cy="1412660"/>
            <a:chOff x="6683511" y="3401151"/>
            <a:chExt cx="6105639" cy="86060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666B93F-8D06-C8BD-5FCB-279890D11698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8895F56F-2241-F3F4-29EF-C8870151618C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Se um operador nota algo inesperado ao monitorar o Sistema e deseja uma informação adicional...</a:t>
              </a:r>
              <a:endParaRPr lang="pt-BR" sz="2400" i="1">
                <a:solidFill>
                  <a:schemeClr val="tx1"/>
                </a:solidFill>
              </a:endParaRP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34D51E7C-493C-9B9D-A164-FEEEAF9E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025" y="507944"/>
            <a:ext cx="901848" cy="960504"/>
          </a:xfrm>
          <a:prstGeom prst="rect">
            <a:avLst/>
          </a:prstGeom>
        </p:spPr>
      </p:pic>
      <p:sp>
        <p:nvSpPr>
          <p:cNvPr id="15" name="AutoShape 12" descr="Stopwatch - Fast Stopwatch Icon - CleanPNG / KissPNG">
            <a:extLst>
              <a:ext uri="{FF2B5EF4-FFF2-40B4-BE49-F238E27FC236}">
                <a16:creationId xmlns:a16="http://schemas.microsoft.com/office/drawing/2014/main" id="{E92B6C45-E25C-5AF7-8037-2FF39E3E20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646169" y="1386393"/>
            <a:ext cx="271828" cy="27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E13436D-7454-49AC-5327-18EACF1D00EC}"/>
              </a:ext>
            </a:extLst>
          </p:cNvPr>
          <p:cNvGrpSpPr/>
          <p:nvPr/>
        </p:nvGrpSpPr>
        <p:grpSpPr>
          <a:xfrm>
            <a:off x="7248625" y="398376"/>
            <a:ext cx="4651221" cy="1259845"/>
            <a:chOff x="6683511" y="3401151"/>
            <a:chExt cx="6105639" cy="86060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94223F3C-8EB4-C46B-CC05-A7112A605968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ítulo 1">
              <a:extLst>
                <a:ext uri="{FF2B5EF4-FFF2-40B4-BE49-F238E27FC236}">
                  <a16:creationId xmlns:a16="http://schemas.microsoft.com/office/drawing/2014/main" id="{629DDC09-80E8-B864-4B9A-41925E042B53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Ele faz uma solicitação para a sua IA assistente de operação</a:t>
              </a:r>
              <a:endParaRPr lang="pt-BR" sz="2400" i="1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CCAA3DD-8FBD-28A7-8689-C157E5E98FEF}"/>
              </a:ext>
            </a:extLst>
          </p:cNvPr>
          <p:cNvGrpSpPr/>
          <p:nvPr/>
        </p:nvGrpSpPr>
        <p:grpSpPr>
          <a:xfrm>
            <a:off x="8568914" y="3089274"/>
            <a:ext cx="4699399" cy="1207096"/>
            <a:chOff x="6683511" y="3401151"/>
            <a:chExt cx="6105639" cy="860604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82FF4F31-6BDA-82A7-7350-282BE6758237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ítulo 1">
              <a:extLst>
                <a:ext uri="{FF2B5EF4-FFF2-40B4-BE49-F238E27FC236}">
                  <a16:creationId xmlns:a16="http://schemas.microsoft.com/office/drawing/2014/main" id="{A2623B30-CA21-246C-5057-A7B9523AC0A9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000">
                  <a:solidFill>
                    <a:schemeClr val="tx1"/>
                  </a:solidFill>
                </a:rPr>
                <a:t>Ela utiliza o ModelOps para gerar a informação que o operador deseja através do modelo DESSEM...</a:t>
              </a:r>
              <a:endParaRPr lang="pt-BR" sz="2000" i="1">
                <a:solidFill>
                  <a:schemeClr val="tx1"/>
                </a:solidFill>
              </a:endParaRPr>
            </a:p>
          </p:txBody>
        </p:sp>
      </p:grpSp>
      <p:pic>
        <p:nvPicPr>
          <p:cNvPr id="28" name="Espaço Reservado para Conteúdo 5" descr="Forma&#10;&#10;Descrição gerada automaticamente com confiança média">
            <a:extLst>
              <a:ext uri="{FF2B5EF4-FFF2-40B4-BE49-F238E27FC236}">
                <a16:creationId xmlns:a16="http://schemas.microsoft.com/office/drawing/2014/main" id="{DFC1D8AF-F370-C3D9-3062-644193BEE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80" r="23679" b="26337"/>
          <a:stretch/>
        </p:blipFill>
        <p:spPr>
          <a:xfrm>
            <a:off x="7241274" y="3006567"/>
            <a:ext cx="1166292" cy="1251633"/>
          </a:xfrm>
          <a:custGeom>
            <a:avLst/>
            <a:gdLst>
              <a:gd name="connsiteX0" fmla="*/ 79 w 4995760"/>
              <a:gd name="connsiteY0" fmla="*/ 46 h 3867687"/>
              <a:gd name="connsiteX1" fmla="*/ 4995839 w 4995760"/>
              <a:gd name="connsiteY1" fmla="*/ 46 h 3867687"/>
              <a:gd name="connsiteX2" fmla="*/ 4995839 w 4995760"/>
              <a:gd name="connsiteY2" fmla="*/ 3867734 h 3867687"/>
              <a:gd name="connsiteX3" fmla="*/ 79 w 4995760"/>
              <a:gd name="connsiteY3" fmla="*/ 3867734 h 386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5760" h="3867687">
                <a:moveTo>
                  <a:pt x="79" y="46"/>
                </a:moveTo>
                <a:lnTo>
                  <a:pt x="4995839" y="46"/>
                </a:lnTo>
                <a:lnTo>
                  <a:pt x="4995839" y="3867734"/>
                </a:lnTo>
                <a:lnTo>
                  <a:pt x="79" y="3867734"/>
                </a:lnTo>
                <a:close/>
              </a:path>
            </a:pathLst>
          </a:custGeom>
        </p:spPr>
      </p:pic>
      <p:sp>
        <p:nvSpPr>
          <p:cNvPr id="37" name="AutoShape 12" descr="Stopwatch - Fast Stopwatch Icon - CleanPNG / KissPNG">
            <a:extLst>
              <a:ext uri="{FF2B5EF4-FFF2-40B4-BE49-F238E27FC236}">
                <a16:creationId xmlns:a16="http://schemas.microsoft.com/office/drawing/2014/main" id="{FED98EA2-1F1C-477D-D1D0-1454556852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26061" y="68179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AC17FCC6-C8D7-E1BA-2146-A49E10CA9CB6}"/>
              </a:ext>
            </a:extLst>
          </p:cNvPr>
          <p:cNvGrpSpPr/>
          <p:nvPr/>
        </p:nvGrpSpPr>
        <p:grpSpPr>
          <a:xfrm>
            <a:off x="7321819" y="6030950"/>
            <a:ext cx="4651221" cy="1259845"/>
            <a:chOff x="6683511" y="3401151"/>
            <a:chExt cx="6105639" cy="860604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A5E31A8F-A874-DD91-C352-FC134A3FDCB6}"/>
                </a:ext>
              </a:extLst>
            </p:cNvPr>
            <p:cNvSpPr/>
            <p:nvPr/>
          </p:nvSpPr>
          <p:spPr>
            <a:xfrm>
              <a:off x="6683511" y="3401151"/>
              <a:ext cx="6105639" cy="86060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ítulo 1">
              <a:extLst>
                <a:ext uri="{FF2B5EF4-FFF2-40B4-BE49-F238E27FC236}">
                  <a16:creationId xmlns:a16="http://schemas.microsoft.com/office/drawing/2014/main" id="{37D1199D-E0CA-DF03-AAF4-008BE58E81EE}"/>
                </a:ext>
              </a:extLst>
            </p:cNvPr>
            <p:cNvSpPr txBox="1">
              <a:spLocks/>
            </p:cNvSpPr>
            <p:nvPr/>
          </p:nvSpPr>
          <p:spPr>
            <a:xfrm>
              <a:off x="6853946" y="3475997"/>
              <a:ext cx="5764770" cy="7857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100794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pt-BR" sz="2400">
                  <a:solidFill>
                    <a:schemeClr val="tx1"/>
                  </a:solidFill>
                </a:rPr>
                <a:t>O operador recebe uma notificação quando o estudo for concluído!</a:t>
              </a:r>
              <a:endParaRPr lang="pt-BR" sz="2400" i="1">
                <a:solidFill>
                  <a:schemeClr val="tx1"/>
                </a:solidFill>
              </a:endParaRPr>
            </a:p>
          </p:txBody>
        </p:sp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6C87B4CB-25AC-1356-39D0-3AC28AC6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11" y="248945"/>
            <a:ext cx="6089722" cy="1814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pt-BR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2 – Apoio à operação do Sistema através de integração com IA</a:t>
            </a:r>
            <a:endParaRPr lang="pt-BR" sz="2800" kern="120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644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_activity xmlns="56b39560-4212-4f24-be74-fb6fcbb37f1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AE85B848F247408EC7D0172EEE4C17" ma:contentTypeVersion="17" ma:contentTypeDescription="Crie um novo documento." ma:contentTypeScope="" ma:versionID="af1624ef7cbe248cf175faa5280092c9">
  <xsd:schema xmlns:xsd="http://www.w3.org/2001/XMLSchema" xmlns:xs="http://www.w3.org/2001/XMLSchema" xmlns:p="http://schemas.microsoft.com/office/2006/metadata/properties" xmlns:ns3="56b39560-4212-4f24-be74-fb6fcbb37f13" xmlns:ns4="9017c74e-a17c-481f-9504-c878c1fe5616" targetNamespace="http://schemas.microsoft.com/office/2006/metadata/properties" ma:root="true" ma:fieldsID="1255c51ba153959924361c47341abef1" ns3:_="" ns4:_="">
    <xsd:import namespace="56b39560-4212-4f24-be74-fb6fcbb37f13"/>
    <xsd:import namespace="9017c74e-a17c-481f-9504-c878c1fe56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39560-4212-4f24-be74-fb6fcbb37f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17c74e-a17c-481f-9504-c878c1fe561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5DA907-1FFC-4E65-9227-13BDDD11DB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CEA911-C8D9-434F-9A24-A77D8B09FEC4}">
  <ds:schemaRefs>
    <ds:schemaRef ds:uri="56b39560-4212-4f24-be74-fb6fcbb37f13"/>
    <ds:schemaRef ds:uri="9017c74e-a17c-481f-9504-c878c1fe56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56E2BF-B741-46C7-A7B2-23D8E3FF5527}">
  <ds:schemaRefs>
    <ds:schemaRef ds:uri="56b39560-4212-4f24-be74-fb6fcbb37f13"/>
    <ds:schemaRef ds:uri="9017c74e-a17c-481f-9504-c878c1fe56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825</Words>
  <Application>Microsoft Office PowerPoint</Application>
  <PresentationFormat>Personalizar</PresentationFormat>
  <Paragraphs>134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Abadi</vt:lpstr>
      <vt:lpstr>Abadi Extra Light</vt:lpstr>
      <vt:lpstr>Arial</vt:lpstr>
      <vt:lpstr>Calibri</vt:lpstr>
      <vt:lpstr>Calibri Light</vt:lpstr>
      <vt:lpstr>Office Theme 2013 - 2022</vt:lpstr>
      <vt:lpstr>Apresentação do PowerPoint</vt:lpstr>
      <vt:lpstr>ModelOps – Gartner</vt:lpstr>
      <vt:lpstr>Uso dos modelos energéticos no ONS</vt:lpstr>
      <vt:lpstr>Uso dos modelos energéticos no ONS</vt:lpstr>
      <vt:lpstr>Apresentação do PowerPoint</vt:lpstr>
      <vt:lpstr>Apresentação do PowerPoint</vt:lpstr>
      <vt:lpstr>Apresentação do PowerPoint</vt:lpstr>
      <vt:lpstr>Case 1 – Suporte ao aprimoramento dos modelos</vt:lpstr>
      <vt:lpstr>Case 2 – Apoio à operação do Sistema através de integração com IA</vt:lpstr>
      <vt:lpstr>Protótipo  Tela de inclusão/alteração de Workflow</vt:lpstr>
      <vt:lpstr>Protótipo  Tela de Workflow - Parâmetros</vt:lpstr>
      <vt:lpstr>Protótipo  Tela de Workflow - Tarefas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Sergio De Castro Nascimento</dc:creator>
  <cp:lastModifiedBy>Frederico Goncalves Viana</cp:lastModifiedBy>
  <cp:revision>1</cp:revision>
  <dcterms:created xsi:type="dcterms:W3CDTF">2018-04-17T12:03:15Z</dcterms:created>
  <dcterms:modified xsi:type="dcterms:W3CDTF">2025-07-04T21:08:08Z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0x010100D8AE85B848F247408EC7D0172EEE4C17</vt:lpwstr>
  </property>
  <property fmtid="{D5CDD505-2E9C-101B-9397-08002B2CF9AE}" pid="3" name="MediaServiceImageTags">
    <vt:lpwstr/>
  </property>
  <property fmtid="{D5CDD505-2E9C-101B-9397-08002B2CF9AE}" pid="4" name="MSIP_Label_8bac2752-4973-4fe3-8833-481498e8ce2b_SetDate">
    <vt:lpwstr>2024-10-17T12:55:58Z</vt:lpwstr>
  </property>
  <property fmtid="{D5CDD505-2E9C-101B-9397-08002B2CF9AE}" pid="5" name="MSIP_Label_8bac2752-4973-4fe3-8833-481498e8ce2b_ActionId">
    <vt:lpwstr>b8724479-4659-4934-ac5f-4587f2f77298</vt:lpwstr>
  </property>
  <property fmtid="{D5CDD505-2E9C-101B-9397-08002B2CF9AE}" pid="6" name="MSIP_Label_8bac2752-4973-4fe3-8833-481498e8ce2b_SiteId">
    <vt:lpwstr>3adee5fc-933e-4911-ae1b-9c2fe7b84448</vt:lpwstr>
  </property>
  <property fmtid="{D5CDD505-2E9C-101B-9397-08002B2CF9AE}" pid="7" name="MSIP_Label_8bac2752-4973-4fe3-8833-481498e8ce2b_Method">
    <vt:lpwstr>Standard</vt:lpwstr>
  </property>
  <property fmtid="{D5CDD505-2E9C-101B-9397-08002B2CF9AE}" pid="8" name="MSIP_Label_8bac2752-4973-4fe3-8833-481498e8ce2b_ContentBits">
    <vt:lpwstr>0</vt:lpwstr>
  </property>
  <property fmtid="{D5CDD505-2E9C-101B-9397-08002B2CF9AE}" pid="9" name="MSIP_Label_8bac2752-4973-4fe3-8833-481498e8ce2b_Enabled">
    <vt:lpwstr>true</vt:lpwstr>
  </property>
  <property fmtid="{D5CDD505-2E9C-101B-9397-08002B2CF9AE}" pid="10" name="MSIP_Label_8bac2752-4973-4fe3-8833-481498e8ce2b_Name">
    <vt:lpwstr>Uso Interno</vt:lpwstr>
  </property>
</Properties>
</file>